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73" r:id="rId3"/>
  </p:sldMasterIdLst>
  <p:notesMasterIdLst>
    <p:notesMasterId r:id="rId8"/>
  </p:notesMasterIdLst>
  <p:sldIdLst>
    <p:sldId id="289" r:id="rId4"/>
    <p:sldId id="301" r:id="rId5"/>
    <p:sldId id="296" r:id="rId6"/>
    <p:sldId id="300" r:id="rId7"/>
  </p:sldIdLst>
  <p:sldSz cx="19202400" cy="10801350"/>
  <p:notesSz cx="14401800" cy="108013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1913"/>
    <a:srgbClr val="EF5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600" y="342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240463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8158163" y="0"/>
            <a:ext cx="6240462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36859-A2AC-429C-B98D-FC07E1C9E62C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62400" y="1350963"/>
            <a:ext cx="6477000" cy="3644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439863" y="5197475"/>
            <a:ext cx="11522075" cy="4254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260013"/>
            <a:ext cx="6240463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8158163" y="10260013"/>
            <a:ext cx="6240462" cy="54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87188-0171-4160-8F6D-E10C0DF833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1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37275" cy="34528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</p:spTree>
    <p:extLst>
      <p:ext uri="{BB962C8B-B14F-4D97-AF65-F5344CB8AC3E}">
        <p14:creationId xmlns:p14="http://schemas.microsoft.com/office/powerpoint/2010/main" val="1163061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40180" y="3348419"/>
            <a:ext cx="16322040" cy="151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880360" y="6048757"/>
            <a:ext cx="13441680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700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8210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40180" y="3348419"/>
            <a:ext cx="16322041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880360" y="6048756"/>
            <a:ext cx="13441680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392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40285" y="1697012"/>
            <a:ext cx="5321830" cy="382092"/>
          </a:xfrm>
        </p:spPr>
        <p:txBody>
          <a:bodyPr lIns="0" tIns="0" rIns="0" bIns="0"/>
          <a:lstStyle>
            <a:lvl1pPr>
              <a:defRPr sz="2483" b="1" i="0">
                <a:solidFill>
                  <a:srgbClr val="66666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34258" y="3425831"/>
            <a:ext cx="14933885" cy="286553"/>
          </a:xfrm>
        </p:spPr>
        <p:txBody>
          <a:bodyPr lIns="0" tIns="0" rIns="0" bIns="0"/>
          <a:lstStyle>
            <a:lvl1pPr>
              <a:defRPr sz="1862" b="0" i="0">
                <a:solidFill>
                  <a:srgbClr val="53535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4141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40285" y="1697012"/>
            <a:ext cx="5321830" cy="382092"/>
          </a:xfrm>
        </p:spPr>
        <p:txBody>
          <a:bodyPr lIns="0" tIns="0" rIns="0" bIns="0"/>
          <a:lstStyle>
            <a:lvl1pPr>
              <a:defRPr sz="2483" b="1" i="0">
                <a:solidFill>
                  <a:srgbClr val="66666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60120" y="2484311"/>
            <a:ext cx="8353044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889236" y="2484311"/>
            <a:ext cx="8353044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8889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40285" y="1697012"/>
            <a:ext cx="5321830" cy="382092"/>
          </a:xfrm>
        </p:spPr>
        <p:txBody>
          <a:bodyPr lIns="0" tIns="0" rIns="0" bIns="0"/>
          <a:lstStyle>
            <a:lvl1pPr>
              <a:defRPr sz="2483" b="1" i="0">
                <a:solidFill>
                  <a:srgbClr val="66666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9806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424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34112" y="3467407"/>
            <a:ext cx="16334173" cy="1515800"/>
          </a:xfrm>
        </p:spPr>
        <p:txBody>
          <a:bodyPr lIns="0" tIns="0" rIns="0" bIns="0"/>
          <a:lstStyle>
            <a:lvl1pPr>
              <a:defRPr sz="9850" b="1" i="0">
                <a:solidFill>
                  <a:srgbClr val="4C191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3484" y="2486757"/>
            <a:ext cx="17595429" cy="338554"/>
          </a:xfrm>
        </p:spPr>
        <p:txBody>
          <a:bodyPr lIns="0" tIns="0" rIns="0" bIns="0"/>
          <a:lstStyle>
            <a:lvl1pPr>
              <a:defRPr sz="220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34112" y="3467407"/>
            <a:ext cx="16334173" cy="1515800"/>
          </a:xfrm>
        </p:spPr>
        <p:txBody>
          <a:bodyPr lIns="0" tIns="0" rIns="0" bIns="0"/>
          <a:lstStyle>
            <a:lvl1pPr>
              <a:defRPr sz="9850" b="1" i="0">
                <a:solidFill>
                  <a:srgbClr val="4C191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60122" y="2484311"/>
            <a:ext cx="8353044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889239" y="2484311"/>
            <a:ext cx="8353044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" y="0"/>
            <a:ext cx="19200707" cy="10800080"/>
          </a:xfrm>
          <a:custGeom>
            <a:avLst/>
            <a:gdLst/>
            <a:ahLst/>
            <a:cxnLst/>
            <a:rect l="l" t="t" r="r" b="b"/>
            <a:pathLst>
              <a:path w="14400530" h="10800080">
                <a:moveTo>
                  <a:pt x="0" y="10800003"/>
                </a:moveTo>
                <a:lnTo>
                  <a:pt x="14399996" y="10800003"/>
                </a:lnTo>
                <a:lnTo>
                  <a:pt x="14399996" y="0"/>
                </a:lnTo>
                <a:lnTo>
                  <a:pt x="0" y="0"/>
                </a:lnTo>
                <a:lnTo>
                  <a:pt x="0" y="10800003"/>
                </a:lnTo>
                <a:close/>
              </a:path>
            </a:pathLst>
          </a:custGeom>
          <a:solidFill>
            <a:srgbClr val="512312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3" y="8894"/>
            <a:ext cx="6322060" cy="4572000"/>
          </a:xfrm>
          <a:custGeom>
            <a:avLst/>
            <a:gdLst/>
            <a:ahLst/>
            <a:cxnLst/>
            <a:rect l="l" t="t" r="r" b="b"/>
            <a:pathLst>
              <a:path w="4741545" h="4572000">
                <a:moveTo>
                  <a:pt x="4741265" y="0"/>
                </a:moveTo>
                <a:lnTo>
                  <a:pt x="2705328" y="0"/>
                </a:lnTo>
                <a:lnTo>
                  <a:pt x="2704878" y="50800"/>
                </a:lnTo>
                <a:lnTo>
                  <a:pt x="2703532" y="88900"/>
                </a:lnTo>
                <a:lnTo>
                  <a:pt x="2701299" y="139700"/>
                </a:lnTo>
                <a:lnTo>
                  <a:pt x="2698187" y="190500"/>
                </a:lnTo>
                <a:lnTo>
                  <a:pt x="2694204" y="241300"/>
                </a:lnTo>
                <a:lnTo>
                  <a:pt x="2689357" y="279400"/>
                </a:lnTo>
                <a:lnTo>
                  <a:pt x="2683654" y="330200"/>
                </a:lnTo>
                <a:lnTo>
                  <a:pt x="2677104" y="381000"/>
                </a:lnTo>
                <a:lnTo>
                  <a:pt x="2669715" y="419100"/>
                </a:lnTo>
                <a:lnTo>
                  <a:pt x="2661493" y="469900"/>
                </a:lnTo>
                <a:lnTo>
                  <a:pt x="2652449" y="520700"/>
                </a:lnTo>
                <a:lnTo>
                  <a:pt x="2642588" y="558800"/>
                </a:lnTo>
                <a:lnTo>
                  <a:pt x="2631920" y="609600"/>
                </a:lnTo>
                <a:lnTo>
                  <a:pt x="2620452" y="647700"/>
                </a:lnTo>
                <a:lnTo>
                  <a:pt x="2608192" y="698500"/>
                </a:lnTo>
                <a:lnTo>
                  <a:pt x="2595148" y="736600"/>
                </a:lnTo>
                <a:lnTo>
                  <a:pt x="2581329" y="787400"/>
                </a:lnTo>
                <a:lnTo>
                  <a:pt x="2566741" y="825500"/>
                </a:lnTo>
                <a:lnTo>
                  <a:pt x="2551394" y="876300"/>
                </a:lnTo>
                <a:lnTo>
                  <a:pt x="2535294" y="914400"/>
                </a:lnTo>
                <a:lnTo>
                  <a:pt x="2518451" y="952500"/>
                </a:lnTo>
                <a:lnTo>
                  <a:pt x="2500871" y="1003300"/>
                </a:lnTo>
                <a:lnTo>
                  <a:pt x="2482563" y="1041400"/>
                </a:lnTo>
                <a:lnTo>
                  <a:pt x="2463535" y="1079500"/>
                </a:lnTo>
                <a:lnTo>
                  <a:pt x="2443795" y="1117600"/>
                </a:lnTo>
                <a:lnTo>
                  <a:pt x="2423350" y="1168400"/>
                </a:lnTo>
                <a:lnTo>
                  <a:pt x="2402209" y="1206500"/>
                </a:lnTo>
                <a:lnTo>
                  <a:pt x="2380380" y="1244600"/>
                </a:lnTo>
                <a:lnTo>
                  <a:pt x="2357870" y="1282700"/>
                </a:lnTo>
                <a:lnTo>
                  <a:pt x="2334687" y="1320800"/>
                </a:lnTo>
                <a:lnTo>
                  <a:pt x="2310841" y="1358900"/>
                </a:lnTo>
                <a:lnTo>
                  <a:pt x="2286337" y="1397000"/>
                </a:lnTo>
                <a:lnTo>
                  <a:pt x="2261186" y="1435100"/>
                </a:lnTo>
                <a:lnTo>
                  <a:pt x="2235393" y="1473200"/>
                </a:lnTo>
                <a:lnTo>
                  <a:pt x="2208968" y="1511300"/>
                </a:lnTo>
                <a:lnTo>
                  <a:pt x="2181918" y="1549400"/>
                </a:lnTo>
                <a:lnTo>
                  <a:pt x="2154251" y="1574800"/>
                </a:lnTo>
                <a:lnTo>
                  <a:pt x="2125976" y="1612900"/>
                </a:lnTo>
                <a:lnTo>
                  <a:pt x="2097099" y="1651000"/>
                </a:lnTo>
                <a:lnTo>
                  <a:pt x="2067630" y="1676400"/>
                </a:lnTo>
                <a:lnTo>
                  <a:pt x="2037576" y="1714500"/>
                </a:lnTo>
                <a:lnTo>
                  <a:pt x="2006945" y="1752600"/>
                </a:lnTo>
                <a:lnTo>
                  <a:pt x="1975744" y="1778000"/>
                </a:lnTo>
                <a:lnTo>
                  <a:pt x="1943983" y="1816100"/>
                </a:lnTo>
                <a:lnTo>
                  <a:pt x="1911669" y="1841500"/>
                </a:lnTo>
                <a:lnTo>
                  <a:pt x="1878809" y="1879600"/>
                </a:lnTo>
                <a:lnTo>
                  <a:pt x="1845412" y="1905000"/>
                </a:lnTo>
                <a:lnTo>
                  <a:pt x="1811486" y="1930400"/>
                </a:lnTo>
                <a:lnTo>
                  <a:pt x="1777039" y="1968500"/>
                </a:lnTo>
                <a:lnTo>
                  <a:pt x="1742079" y="1993900"/>
                </a:lnTo>
                <a:lnTo>
                  <a:pt x="1706613" y="2019300"/>
                </a:lnTo>
                <a:lnTo>
                  <a:pt x="1634196" y="2070100"/>
                </a:lnTo>
                <a:lnTo>
                  <a:pt x="1559854" y="2120900"/>
                </a:lnTo>
                <a:lnTo>
                  <a:pt x="1483650" y="2171700"/>
                </a:lnTo>
                <a:lnTo>
                  <a:pt x="1405647" y="2222500"/>
                </a:lnTo>
                <a:lnTo>
                  <a:pt x="1365990" y="2235200"/>
                </a:lnTo>
                <a:lnTo>
                  <a:pt x="1285409" y="2286000"/>
                </a:lnTo>
                <a:lnTo>
                  <a:pt x="1244499" y="2298700"/>
                </a:lnTo>
                <a:lnTo>
                  <a:pt x="1203187" y="2324100"/>
                </a:lnTo>
                <a:lnTo>
                  <a:pt x="1119390" y="2349500"/>
                </a:lnTo>
                <a:lnTo>
                  <a:pt x="1076920" y="2374900"/>
                </a:lnTo>
                <a:lnTo>
                  <a:pt x="947322" y="2413000"/>
                </a:lnTo>
                <a:lnTo>
                  <a:pt x="903420" y="2438400"/>
                </a:lnTo>
                <a:lnTo>
                  <a:pt x="814608" y="2463800"/>
                </a:lnTo>
                <a:lnTo>
                  <a:pt x="769715" y="2463800"/>
                </a:lnTo>
                <a:lnTo>
                  <a:pt x="633181" y="2501900"/>
                </a:lnTo>
                <a:lnTo>
                  <a:pt x="587077" y="2501900"/>
                </a:lnTo>
                <a:lnTo>
                  <a:pt x="540692" y="2514600"/>
                </a:lnTo>
                <a:lnTo>
                  <a:pt x="494031" y="2514600"/>
                </a:lnTo>
                <a:lnTo>
                  <a:pt x="447104" y="2527300"/>
                </a:lnTo>
                <a:lnTo>
                  <a:pt x="399919" y="2527300"/>
                </a:lnTo>
                <a:lnTo>
                  <a:pt x="352482" y="2540000"/>
                </a:lnTo>
                <a:lnTo>
                  <a:pt x="0" y="2540000"/>
                </a:lnTo>
                <a:lnTo>
                  <a:pt x="0" y="4572000"/>
                </a:lnTo>
                <a:lnTo>
                  <a:pt x="495793" y="4572000"/>
                </a:lnTo>
                <a:lnTo>
                  <a:pt x="543193" y="4559300"/>
                </a:lnTo>
                <a:lnTo>
                  <a:pt x="637582" y="4559300"/>
                </a:lnTo>
                <a:lnTo>
                  <a:pt x="684566" y="4546600"/>
                </a:lnTo>
                <a:lnTo>
                  <a:pt x="731407" y="4546600"/>
                </a:lnTo>
                <a:lnTo>
                  <a:pt x="778102" y="4533900"/>
                </a:lnTo>
                <a:lnTo>
                  <a:pt x="824649" y="4533900"/>
                </a:lnTo>
                <a:lnTo>
                  <a:pt x="871045" y="4521200"/>
                </a:lnTo>
                <a:lnTo>
                  <a:pt x="917288" y="4521200"/>
                </a:lnTo>
                <a:lnTo>
                  <a:pt x="1009304" y="4495800"/>
                </a:lnTo>
                <a:lnTo>
                  <a:pt x="1055073" y="4495800"/>
                </a:lnTo>
                <a:lnTo>
                  <a:pt x="1236495" y="4445000"/>
                </a:lnTo>
                <a:lnTo>
                  <a:pt x="1281424" y="4445000"/>
                </a:lnTo>
                <a:lnTo>
                  <a:pt x="1590894" y="4356100"/>
                </a:lnTo>
                <a:lnTo>
                  <a:pt x="1634355" y="4330700"/>
                </a:lnTo>
                <a:lnTo>
                  <a:pt x="1806228" y="4279900"/>
                </a:lnTo>
                <a:lnTo>
                  <a:pt x="1848691" y="4254500"/>
                </a:lnTo>
                <a:lnTo>
                  <a:pt x="1932995" y="4229100"/>
                </a:lnTo>
                <a:lnTo>
                  <a:pt x="1974831" y="4203700"/>
                </a:lnTo>
                <a:lnTo>
                  <a:pt x="2016453" y="4191000"/>
                </a:lnTo>
                <a:lnTo>
                  <a:pt x="2057858" y="4165600"/>
                </a:lnTo>
                <a:lnTo>
                  <a:pt x="2099045" y="4152900"/>
                </a:lnTo>
                <a:lnTo>
                  <a:pt x="2140009" y="4127500"/>
                </a:lnTo>
                <a:lnTo>
                  <a:pt x="2180750" y="4114800"/>
                </a:lnTo>
                <a:lnTo>
                  <a:pt x="2261551" y="4064000"/>
                </a:lnTo>
                <a:lnTo>
                  <a:pt x="2301606" y="4051300"/>
                </a:lnTo>
                <a:lnTo>
                  <a:pt x="2381013" y="4000500"/>
                </a:lnTo>
                <a:lnTo>
                  <a:pt x="2420360" y="3987800"/>
                </a:lnTo>
                <a:lnTo>
                  <a:pt x="2575313" y="3886200"/>
                </a:lnTo>
                <a:lnTo>
                  <a:pt x="2613431" y="3860800"/>
                </a:lnTo>
                <a:lnTo>
                  <a:pt x="2651296" y="3848100"/>
                </a:lnTo>
                <a:lnTo>
                  <a:pt x="2800176" y="3746500"/>
                </a:lnTo>
                <a:lnTo>
                  <a:pt x="2836739" y="3721100"/>
                </a:lnTo>
                <a:lnTo>
                  <a:pt x="2873034" y="3683000"/>
                </a:lnTo>
                <a:lnTo>
                  <a:pt x="2980289" y="3606800"/>
                </a:lnTo>
                <a:lnTo>
                  <a:pt x="3050410" y="3556000"/>
                </a:lnTo>
                <a:lnTo>
                  <a:pt x="3085047" y="3517900"/>
                </a:lnTo>
                <a:lnTo>
                  <a:pt x="3187242" y="3441700"/>
                </a:lnTo>
                <a:lnTo>
                  <a:pt x="3220726" y="3403600"/>
                </a:lnTo>
                <a:lnTo>
                  <a:pt x="3253916" y="3378200"/>
                </a:lnTo>
                <a:lnTo>
                  <a:pt x="3286809" y="3340100"/>
                </a:lnTo>
                <a:lnTo>
                  <a:pt x="3351693" y="3289300"/>
                </a:lnTo>
                <a:lnTo>
                  <a:pt x="3383681" y="3251200"/>
                </a:lnTo>
                <a:lnTo>
                  <a:pt x="3415361" y="3225800"/>
                </a:lnTo>
                <a:lnTo>
                  <a:pt x="3446732" y="3187700"/>
                </a:lnTo>
                <a:lnTo>
                  <a:pt x="3477792" y="3162300"/>
                </a:lnTo>
                <a:lnTo>
                  <a:pt x="3508538" y="3124200"/>
                </a:lnTo>
                <a:lnTo>
                  <a:pt x="3538967" y="3086100"/>
                </a:lnTo>
                <a:lnTo>
                  <a:pt x="3569078" y="3060700"/>
                </a:lnTo>
                <a:lnTo>
                  <a:pt x="3598867" y="3022600"/>
                </a:lnTo>
                <a:lnTo>
                  <a:pt x="3628332" y="2984500"/>
                </a:lnTo>
                <a:lnTo>
                  <a:pt x="3657471" y="2959100"/>
                </a:lnTo>
                <a:lnTo>
                  <a:pt x="3686282" y="2921000"/>
                </a:lnTo>
                <a:lnTo>
                  <a:pt x="3714761" y="2882900"/>
                </a:lnTo>
                <a:lnTo>
                  <a:pt x="3742907" y="2857500"/>
                </a:lnTo>
                <a:lnTo>
                  <a:pt x="3770717" y="2819400"/>
                </a:lnTo>
                <a:lnTo>
                  <a:pt x="3798189" y="2781300"/>
                </a:lnTo>
                <a:lnTo>
                  <a:pt x="3825319" y="2743200"/>
                </a:lnTo>
                <a:lnTo>
                  <a:pt x="3852107" y="2705100"/>
                </a:lnTo>
                <a:lnTo>
                  <a:pt x="3878549" y="2679700"/>
                </a:lnTo>
                <a:lnTo>
                  <a:pt x="3904643" y="2641600"/>
                </a:lnTo>
                <a:lnTo>
                  <a:pt x="3930386" y="2603500"/>
                </a:lnTo>
                <a:lnTo>
                  <a:pt x="3955776" y="2565400"/>
                </a:lnTo>
                <a:lnTo>
                  <a:pt x="3980811" y="2527300"/>
                </a:lnTo>
                <a:lnTo>
                  <a:pt x="4005487" y="2489200"/>
                </a:lnTo>
                <a:lnTo>
                  <a:pt x="4029804" y="2451100"/>
                </a:lnTo>
                <a:lnTo>
                  <a:pt x="4053758" y="2413000"/>
                </a:lnTo>
                <a:lnTo>
                  <a:pt x="4077346" y="2374900"/>
                </a:lnTo>
                <a:lnTo>
                  <a:pt x="4100567" y="2336800"/>
                </a:lnTo>
                <a:lnTo>
                  <a:pt x="4123418" y="2298700"/>
                </a:lnTo>
                <a:lnTo>
                  <a:pt x="4145896" y="2260600"/>
                </a:lnTo>
                <a:lnTo>
                  <a:pt x="4168000" y="2222500"/>
                </a:lnTo>
                <a:lnTo>
                  <a:pt x="4189726" y="2184400"/>
                </a:lnTo>
                <a:lnTo>
                  <a:pt x="4211072" y="2133600"/>
                </a:lnTo>
                <a:lnTo>
                  <a:pt x="4232036" y="2095500"/>
                </a:lnTo>
                <a:lnTo>
                  <a:pt x="4252615" y="2057400"/>
                </a:lnTo>
                <a:lnTo>
                  <a:pt x="4272808" y="2019300"/>
                </a:lnTo>
                <a:lnTo>
                  <a:pt x="4292610" y="1981200"/>
                </a:lnTo>
                <a:lnTo>
                  <a:pt x="4312021" y="1930400"/>
                </a:lnTo>
                <a:lnTo>
                  <a:pt x="4331037" y="1892300"/>
                </a:lnTo>
                <a:lnTo>
                  <a:pt x="4349656" y="1854200"/>
                </a:lnTo>
                <a:lnTo>
                  <a:pt x="4367876" y="1816100"/>
                </a:lnTo>
                <a:lnTo>
                  <a:pt x="4385695" y="1765300"/>
                </a:lnTo>
                <a:lnTo>
                  <a:pt x="4403109" y="1727200"/>
                </a:lnTo>
                <a:lnTo>
                  <a:pt x="4420116" y="1689100"/>
                </a:lnTo>
                <a:lnTo>
                  <a:pt x="4436715" y="1638300"/>
                </a:lnTo>
                <a:lnTo>
                  <a:pt x="4452901" y="1600200"/>
                </a:lnTo>
                <a:lnTo>
                  <a:pt x="4468674" y="1562100"/>
                </a:lnTo>
                <a:lnTo>
                  <a:pt x="4484031" y="1511300"/>
                </a:lnTo>
                <a:lnTo>
                  <a:pt x="4498969" y="1473200"/>
                </a:lnTo>
                <a:lnTo>
                  <a:pt x="4513485" y="1422400"/>
                </a:lnTo>
                <a:lnTo>
                  <a:pt x="4527578" y="1384300"/>
                </a:lnTo>
                <a:lnTo>
                  <a:pt x="4541245" y="1346200"/>
                </a:lnTo>
                <a:lnTo>
                  <a:pt x="4554483" y="1295400"/>
                </a:lnTo>
                <a:lnTo>
                  <a:pt x="4567290" y="1257300"/>
                </a:lnTo>
                <a:lnTo>
                  <a:pt x="4579664" y="1206500"/>
                </a:lnTo>
                <a:lnTo>
                  <a:pt x="4591602" y="1168400"/>
                </a:lnTo>
                <a:lnTo>
                  <a:pt x="4603102" y="1117600"/>
                </a:lnTo>
                <a:lnTo>
                  <a:pt x="4614161" y="1079500"/>
                </a:lnTo>
                <a:lnTo>
                  <a:pt x="4624776" y="1028700"/>
                </a:lnTo>
                <a:lnTo>
                  <a:pt x="4634946" y="977900"/>
                </a:lnTo>
                <a:lnTo>
                  <a:pt x="4644668" y="939800"/>
                </a:lnTo>
                <a:lnTo>
                  <a:pt x="4653940" y="889000"/>
                </a:lnTo>
                <a:lnTo>
                  <a:pt x="4662759" y="850900"/>
                </a:lnTo>
                <a:lnTo>
                  <a:pt x="4671122" y="800100"/>
                </a:lnTo>
                <a:lnTo>
                  <a:pt x="4679027" y="749300"/>
                </a:lnTo>
                <a:lnTo>
                  <a:pt x="4686473" y="711200"/>
                </a:lnTo>
                <a:lnTo>
                  <a:pt x="4693455" y="660400"/>
                </a:lnTo>
                <a:lnTo>
                  <a:pt x="4699972" y="609600"/>
                </a:lnTo>
                <a:lnTo>
                  <a:pt x="4706022" y="571500"/>
                </a:lnTo>
                <a:lnTo>
                  <a:pt x="4711602" y="520700"/>
                </a:lnTo>
                <a:lnTo>
                  <a:pt x="4716710" y="469900"/>
                </a:lnTo>
                <a:lnTo>
                  <a:pt x="4721342" y="431800"/>
                </a:lnTo>
                <a:lnTo>
                  <a:pt x="4725498" y="381000"/>
                </a:lnTo>
                <a:lnTo>
                  <a:pt x="4729173" y="330200"/>
                </a:lnTo>
                <a:lnTo>
                  <a:pt x="4732367" y="279400"/>
                </a:lnTo>
                <a:lnTo>
                  <a:pt x="4735075" y="241300"/>
                </a:lnTo>
                <a:lnTo>
                  <a:pt x="4737297" y="190500"/>
                </a:lnTo>
                <a:lnTo>
                  <a:pt x="4739030" y="139700"/>
                </a:lnTo>
                <a:lnTo>
                  <a:pt x="4740270" y="88900"/>
                </a:lnTo>
                <a:lnTo>
                  <a:pt x="4741016" y="50800"/>
                </a:lnTo>
                <a:lnTo>
                  <a:pt x="4741265" y="0"/>
                </a:lnTo>
                <a:close/>
              </a:path>
            </a:pathLst>
          </a:custGeom>
          <a:solidFill>
            <a:srgbClr val="673924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34112" y="3467407"/>
            <a:ext cx="16334173" cy="1515800"/>
          </a:xfrm>
        </p:spPr>
        <p:txBody>
          <a:bodyPr lIns="0" tIns="0" rIns="0" bIns="0"/>
          <a:lstStyle>
            <a:lvl1pPr>
              <a:defRPr sz="9850" b="1" i="0">
                <a:solidFill>
                  <a:srgbClr val="4C191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144005" y="0"/>
            <a:ext cx="10055995" cy="68848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15154143" y="8041604"/>
            <a:ext cx="4046220" cy="2758440"/>
          </a:xfrm>
          <a:custGeom>
            <a:avLst/>
            <a:gdLst/>
            <a:ahLst/>
            <a:cxnLst/>
            <a:rect l="l" t="t" r="r" b="b"/>
            <a:pathLst>
              <a:path w="3034665" h="2758440">
                <a:moveTo>
                  <a:pt x="2452433" y="0"/>
                </a:moveTo>
                <a:lnTo>
                  <a:pt x="2404171" y="465"/>
                </a:lnTo>
                <a:lnTo>
                  <a:pt x="2356135" y="1855"/>
                </a:lnTo>
                <a:lnTo>
                  <a:pt x="2308335" y="4163"/>
                </a:lnTo>
                <a:lnTo>
                  <a:pt x="2260778" y="7378"/>
                </a:lnTo>
                <a:lnTo>
                  <a:pt x="2213474" y="11493"/>
                </a:lnTo>
                <a:lnTo>
                  <a:pt x="2166430" y="16499"/>
                </a:lnTo>
                <a:lnTo>
                  <a:pt x="2119655" y="22387"/>
                </a:lnTo>
                <a:lnTo>
                  <a:pt x="2073158" y="29150"/>
                </a:lnTo>
                <a:lnTo>
                  <a:pt x="2026947" y="36778"/>
                </a:lnTo>
                <a:lnTo>
                  <a:pt x="1981030" y="45263"/>
                </a:lnTo>
                <a:lnTo>
                  <a:pt x="1935418" y="54596"/>
                </a:lnTo>
                <a:lnTo>
                  <a:pt x="1890116" y="64770"/>
                </a:lnTo>
                <a:lnTo>
                  <a:pt x="1845135" y="75775"/>
                </a:lnTo>
                <a:lnTo>
                  <a:pt x="1800483" y="87603"/>
                </a:lnTo>
                <a:lnTo>
                  <a:pt x="1756168" y="100245"/>
                </a:lnTo>
                <a:lnTo>
                  <a:pt x="1712199" y="113693"/>
                </a:lnTo>
                <a:lnTo>
                  <a:pt x="1668585" y="127939"/>
                </a:lnTo>
                <a:lnTo>
                  <a:pt x="1625333" y="142973"/>
                </a:lnTo>
                <a:lnTo>
                  <a:pt x="1582453" y="158788"/>
                </a:lnTo>
                <a:lnTo>
                  <a:pt x="1539952" y="175374"/>
                </a:lnTo>
                <a:lnTo>
                  <a:pt x="1497840" y="192724"/>
                </a:lnTo>
                <a:lnTo>
                  <a:pt x="1456125" y="210828"/>
                </a:lnTo>
                <a:lnTo>
                  <a:pt x="1414816" y="229679"/>
                </a:lnTo>
                <a:lnTo>
                  <a:pt x="1373920" y="249268"/>
                </a:lnTo>
                <a:lnTo>
                  <a:pt x="1333447" y="269585"/>
                </a:lnTo>
                <a:lnTo>
                  <a:pt x="1293405" y="290624"/>
                </a:lnTo>
                <a:lnTo>
                  <a:pt x="1253803" y="312374"/>
                </a:lnTo>
                <a:lnTo>
                  <a:pt x="1214648" y="334828"/>
                </a:lnTo>
                <a:lnTo>
                  <a:pt x="1175950" y="357978"/>
                </a:lnTo>
                <a:lnTo>
                  <a:pt x="1137718" y="381814"/>
                </a:lnTo>
                <a:lnTo>
                  <a:pt x="1099959" y="406328"/>
                </a:lnTo>
                <a:lnTo>
                  <a:pt x="1062682" y="431511"/>
                </a:lnTo>
                <a:lnTo>
                  <a:pt x="1025895" y="457356"/>
                </a:lnTo>
                <a:lnTo>
                  <a:pt x="989608" y="483853"/>
                </a:lnTo>
                <a:lnTo>
                  <a:pt x="953829" y="510995"/>
                </a:lnTo>
                <a:lnTo>
                  <a:pt x="918566" y="538771"/>
                </a:lnTo>
                <a:lnTo>
                  <a:pt x="883828" y="567175"/>
                </a:lnTo>
                <a:lnTo>
                  <a:pt x="849623" y="596197"/>
                </a:lnTo>
                <a:lnTo>
                  <a:pt x="815959" y="625829"/>
                </a:lnTo>
                <a:lnTo>
                  <a:pt x="782846" y="656063"/>
                </a:lnTo>
                <a:lnTo>
                  <a:pt x="750292" y="686890"/>
                </a:lnTo>
                <a:lnTo>
                  <a:pt x="718305" y="718300"/>
                </a:lnTo>
                <a:lnTo>
                  <a:pt x="686894" y="750287"/>
                </a:lnTo>
                <a:lnTo>
                  <a:pt x="656068" y="782841"/>
                </a:lnTo>
                <a:lnTo>
                  <a:pt x="625834" y="815954"/>
                </a:lnTo>
                <a:lnTo>
                  <a:pt x="596202" y="849617"/>
                </a:lnTo>
                <a:lnTo>
                  <a:pt x="567179" y="883822"/>
                </a:lnTo>
                <a:lnTo>
                  <a:pt x="538775" y="918561"/>
                </a:lnTo>
                <a:lnTo>
                  <a:pt x="510998" y="953824"/>
                </a:lnTo>
                <a:lnTo>
                  <a:pt x="483857" y="989603"/>
                </a:lnTo>
                <a:lnTo>
                  <a:pt x="457360" y="1025890"/>
                </a:lnTo>
                <a:lnTo>
                  <a:pt x="431515" y="1062676"/>
                </a:lnTo>
                <a:lnTo>
                  <a:pt x="406331" y="1099953"/>
                </a:lnTo>
                <a:lnTo>
                  <a:pt x="381817" y="1137712"/>
                </a:lnTo>
                <a:lnTo>
                  <a:pt x="357981" y="1175945"/>
                </a:lnTo>
                <a:lnTo>
                  <a:pt x="334831" y="1214643"/>
                </a:lnTo>
                <a:lnTo>
                  <a:pt x="312377" y="1253797"/>
                </a:lnTo>
                <a:lnTo>
                  <a:pt x="290626" y="1293399"/>
                </a:lnTo>
                <a:lnTo>
                  <a:pt x="269588" y="1333441"/>
                </a:lnTo>
                <a:lnTo>
                  <a:pt x="249270" y="1373915"/>
                </a:lnTo>
                <a:lnTo>
                  <a:pt x="229681" y="1414810"/>
                </a:lnTo>
                <a:lnTo>
                  <a:pt x="210830" y="1456120"/>
                </a:lnTo>
                <a:lnTo>
                  <a:pt x="192726" y="1497835"/>
                </a:lnTo>
                <a:lnTo>
                  <a:pt x="175376" y="1539947"/>
                </a:lnTo>
                <a:lnTo>
                  <a:pt x="158789" y="1582448"/>
                </a:lnTo>
                <a:lnTo>
                  <a:pt x="142974" y="1625328"/>
                </a:lnTo>
                <a:lnTo>
                  <a:pt x="127940" y="1668580"/>
                </a:lnTo>
                <a:lnTo>
                  <a:pt x="113694" y="1712195"/>
                </a:lnTo>
                <a:lnTo>
                  <a:pt x="100246" y="1756164"/>
                </a:lnTo>
                <a:lnTo>
                  <a:pt x="87604" y="1800479"/>
                </a:lnTo>
                <a:lnTo>
                  <a:pt x="75776" y="1845131"/>
                </a:lnTo>
                <a:lnTo>
                  <a:pt x="64771" y="1890112"/>
                </a:lnTo>
                <a:lnTo>
                  <a:pt x="54597" y="1935414"/>
                </a:lnTo>
                <a:lnTo>
                  <a:pt x="45263" y="1981027"/>
                </a:lnTo>
                <a:lnTo>
                  <a:pt x="36778" y="2026943"/>
                </a:lnTo>
                <a:lnTo>
                  <a:pt x="29150" y="2073155"/>
                </a:lnTo>
                <a:lnTo>
                  <a:pt x="22388" y="2119652"/>
                </a:lnTo>
                <a:lnTo>
                  <a:pt x="16499" y="2166427"/>
                </a:lnTo>
                <a:lnTo>
                  <a:pt x="11493" y="2213472"/>
                </a:lnTo>
                <a:lnTo>
                  <a:pt x="7378" y="2260777"/>
                </a:lnTo>
                <a:lnTo>
                  <a:pt x="4163" y="2308334"/>
                </a:lnTo>
                <a:lnTo>
                  <a:pt x="1855" y="2356135"/>
                </a:lnTo>
                <a:lnTo>
                  <a:pt x="461" y="2404601"/>
                </a:lnTo>
                <a:lnTo>
                  <a:pt x="0" y="2452433"/>
                </a:lnTo>
                <a:lnTo>
                  <a:pt x="465" y="2500696"/>
                </a:lnTo>
                <a:lnTo>
                  <a:pt x="1855" y="2548732"/>
                </a:lnTo>
                <a:lnTo>
                  <a:pt x="4163" y="2596533"/>
                </a:lnTo>
                <a:lnTo>
                  <a:pt x="7378" y="2644091"/>
                </a:lnTo>
                <a:lnTo>
                  <a:pt x="11493" y="2691396"/>
                </a:lnTo>
                <a:lnTo>
                  <a:pt x="16499" y="2738441"/>
                </a:lnTo>
                <a:lnTo>
                  <a:pt x="19011" y="2758399"/>
                </a:lnTo>
                <a:lnTo>
                  <a:pt x="3034389" y="69574"/>
                </a:lnTo>
                <a:lnTo>
                  <a:pt x="2969452" y="54596"/>
                </a:lnTo>
                <a:lnTo>
                  <a:pt x="2923839" y="45263"/>
                </a:lnTo>
                <a:lnTo>
                  <a:pt x="2877923" y="36778"/>
                </a:lnTo>
                <a:lnTo>
                  <a:pt x="2831711" y="29150"/>
                </a:lnTo>
                <a:lnTo>
                  <a:pt x="2785214" y="22387"/>
                </a:lnTo>
                <a:lnTo>
                  <a:pt x="2738439" y="16499"/>
                </a:lnTo>
                <a:lnTo>
                  <a:pt x="2691394" y="11493"/>
                </a:lnTo>
                <a:lnTo>
                  <a:pt x="2644089" y="7378"/>
                </a:lnTo>
                <a:lnTo>
                  <a:pt x="2596532" y="4163"/>
                </a:lnTo>
                <a:lnTo>
                  <a:pt x="2548731" y="1855"/>
                </a:lnTo>
                <a:lnTo>
                  <a:pt x="2500695" y="465"/>
                </a:lnTo>
                <a:lnTo>
                  <a:pt x="2452433" y="0"/>
                </a:lnTo>
                <a:close/>
              </a:path>
              <a:path w="3034665" h="2758440">
                <a:moveTo>
                  <a:pt x="2452433" y="1089964"/>
                </a:moveTo>
                <a:lnTo>
                  <a:pt x="2404601" y="1090788"/>
                </a:lnTo>
                <a:lnTo>
                  <a:pt x="2357182" y="1093242"/>
                </a:lnTo>
                <a:lnTo>
                  <a:pt x="2310205" y="1097299"/>
                </a:lnTo>
                <a:lnTo>
                  <a:pt x="2263696" y="1102931"/>
                </a:lnTo>
                <a:lnTo>
                  <a:pt x="2217682" y="1110112"/>
                </a:lnTo>
                <a:lnTo>
                  <a:pt x="2172190" y="1118815"/>
                </a:lnTo>
                <a:lnTo>
                  <a:pt x="2127247" y="1129012"/>
                </a:lnTo>
                <a:lnTo>
                  <a:pt x="2082880" y="1140678"/>
                </a:lnTo>
                <a:lnTo>
                  <a:pt x="2039116" y="1153784"/>
                </a:lnTo>
                <a:lnTo>
                  <a:pt x="1995983" y="1168303"/>
                </a:lnTo>
                <a:lnTo>
                  <a:pt x="1953507" y="1184210"/>
                </a:lnTo>
                <a:lnTo>
                  <a:pt x="1911714" y="1201476"/>
                </a:lnTo>
                <a:lnTo>
                  <a:pt x="1870634" y="1220074"/>
                </a:lnTo>
                <a:lnTo>
                  <a:pt x="1830291" y="1239979"/>
                </a:lnTo>
                <a:lnTo>
                  <a:pt x="1790713" y="1261161"/>
                </a:lnTo>
                <a:lnTo>
                  <a:pt x="1751928" y="1283596"/>
                </a:lnTo>
                <a:lnTo>
                  <a:pt x="1713963" y="1307255"/>
                </a:lnTo>
                <a:lnTo>
                  <a:pt x="1676843" y="1332111"/>
                </a:lnTo>
                <a:lnTo>
                  <a:pt x="1640597" y="1358138"/>
                </a:lnTo>
                <a:lnTo>
                  <a:pt x="1605251" y="1385309"/>
                </a:lnTo>
                <a:lnTo>
                  <a:pt x="1570832" y="1413596"/>
                </a:lnTo>
                <a:lnTo>
                  <a:pt x="1537368" y="1442972"/>
                </a:lnTo>
                <a:lnTo>
                  <a:pt x="1504885" y="1473411"/>
                </a:lnTo>
                <a:lnTo>
                  <a:pt x="1473411" y="1504885"/>
                </a:lnTo>
                <a:lnTo>
                  <a:pt x="1442972" y="1537368"/>
                </a:lnTo>
                <a:lnTo>
                  <a:pt x="1413596" y="1570832"/>
                </a:lnTo>
                <a:lnTo>
                  <a:pt x="1385309" y="1605251"/>
                </a:lnTo>
                <a:lnTo>
                  <a:pt x="1358138" y="1640597"/>
                </a:lnTo>
                <a:lnTo>
                  <a:pt x="1332111" y="1676843"/>
                </a:lnTo>
                <a:lnTo>
                  <a:pt x="1307255" y="1713963"/>
                </a:lnTo>
                <a:lnTo>
                  <a:pt x="1283596" y="1751928"/>
                </a:lnTo>
                <a:lnTo>
                  <a:pt x="1261161" y="1790713"/>
                </a:lnTo>
                <a:lnTo>
                  <a:pt x="1239979" y="1830291"/>
                </a:lnTo>
                <a:lnTo>
                  <a:pt x="1220074" y="1870634"/>
                </a:lnTo>
                <a:lnTo>
                  <a:pt x="1201476" y="1911714"/>
                </a:lnTo>
                <a:lnTo>
                  <a:pt x="1184210" y="1953507"/>
                </a:lnTo>
                <a:lnTo>
                  <a:pt x="1168303" y="1995983"/>
                </a:lnTo>
                <a:lnTo>
                  <a:pt x="1153784" y="2039116"/>
                </a:lnTo>
                <a:lnTo>
                  <a:pt x="1140678" y="2082880"/>
                </a:lnTo>
                <a:lnTo>
                  <a:pt x="1129012" y="2127247"/>
                </a:lnTo>
                <a:lnTo>
                  <a:pt x="1118815" y="2172190"/>
                </a:lnTo>
                <a:lnTo>
                  <a:pt x="1110112" y="2217682"/>
                </a:lnTo>
                <a:lnTo>
                  <a:pt x="1102931" y="2263696"/>
                </a:lnTo>
                <a:lnTo>
                  <a:pt x="1097299" y="2310205"/>
                </a:lnTo>
                <a:lnTo>
                  <a:pt x="1093242" y="2357182"/>
                </a:lnTo>
                <a:lnTo>
                  <a:pt x="1090788" y="2404601"/>
                </a:lnTo>
                <a:lnTo>
                  <a:pt x="1089964" y="2452433"/>
                </a:lnTo>
                <a:lnTo>
                  <a:pt x="1090788" y="2500265"/>
                </a:lnTo>
                <a:lnTo>
                  <a:pt x="1093242" y="2547684"/>
                </a:lnTo>
                <a:lnTo>
                  <a:pt x="1097299" y="2594661"/>
                </a:lnTo>
                <a:lnTo>
                  <a:pt x="1102931" y="2641170"/>
                </a:lnTo>
                <a:lnTo>
                  <a:pt x="1110112" y="2687184"/>
                </a:lnTo>
                <a:lnTo>
                  <a:pt x="1118815" y="2732676"/>
                </a:lnTo>
                <a:lnTo>
                  <a:pt x="1124651" y="2758399"/>
                </a:lnTo>
                <a:lnTo>
                  <a:pt x="3034389" y="2758399"/>
                </a:lnTo>
                <a:lnTo>
                  <a:pt x="3034389" y="1220152"/>
                </a:lnTo>
                <a:lnTo>
                  <a:pt x="2993152" y="1201476"/>
                </a:lnTo>
                <a:lnTo>
                  <a:pt x="2951359" y="1184210"/>
                </a:lnTo>
                <a:lnTo>
                  <a:pt x="2908883" y="1168303"/>
                </a:lnTo>
                <a:lnTo>
                  <a:pt x="2865750" y="1153784"/>
                </a:lnTo>
                <a:lnTo>
                  <a:pt x="2821986" y="1140678"/>
                </a:lnTo>
                <a:lnTo>
                  <a:pt x="2777619" y="1129012"/>
                </a:lnTo>
                <a:lnTo>
                  <a:pt x="2732676" y="1118815"/>
                </a:lnTo>
                <a:lnTo>
                  <a:pt x="2687184" y="1110112"/>
                </a:lnTo>
                <a:lnTo>
                  <a:pt x="2641170" y="1102931"/>
                </a:lnTo>
                <a:lnTo>
                  <a:pt x="2594661" y="1097299"/>
                </a:lnTo>
                <a:lnTo>
                  <a:pt x="2547684" y="1093242"/>
                </a:lnTo>
                <a:lnTo>
                  <a:pt x="2500265" y="1090788"/>
                </a:lnTo>
                <a:lnTo>
                  <a:pt x="2452433" y="1089964"/>
                </a:lnTo>
                <a:close/>
              </a:path>
            </a:pathLst>
          </a:custGeom>
          <a:solidFill>
            <a:srgbClr val="EF5237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0180" y="3355420"/>
            <a:ext cx="16322040" cy="1515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80360" y="6120765"/>
            <a:ext cx="13441680" cy="3385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0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40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60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80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0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20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40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60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60120" y="10045261"/>
            <a:ext cx="4416552" cy="276999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528816" y="10045261"/>
            <a:ext cx="6144768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3825728" y="10045261"/>
            <a:ext cx="4416552" cy="27699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262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40180" y="3348419"/>
            <a:ext cx="163220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880360" y="6048756"/>
            <a:ext cx="134416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94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746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60121" y="2484311"/>
            <a:ext cx="835304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889237" y="2484311"/>
            <a:ext cx="835304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8342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612278" y="7175630"/>
            <a:ext cx="4588087" cy="3624579"/>
          </a:xfrm>
          <a:custGeom>
            <a:avLst/>
            <a:gdLst/>
            <a:ahLst/>
            <a:cxnLst/>
            <a:rect l="l" t="t" r="r" b="b"/>
            <a:pathLst>
              <a:path w="3441065" h="3624579">
                <a:moveTo>
                  <a:pt x="2760967" y="0"/>
                </a:moveTo>
                <a:lnTo>
                  <a:pt x="2712401" y="418"/>
                </a:lnTo>
                <a:lnTo>
                  <a:pt x="2664039" y="1669"/>
                </a:lnTo>
                <a:lnTo>
                  <a:pt x="2615886" y="3746"/>
                </a:lnTo>
                <a:lnTo>
                  <a:pt x="2567949" y="6642"/>
                </a:lnTo>
                <a:lnTo>
                  <a:pt x="2520237" y="10349"/>
                </a:lnTo>
                <a:lnTo>
                  <a:pt x="2472754" y="14862"/>
                </a:lnTo>
                <a:lnTo>
                  <a:pt x="2425508" y="20173"/>
                </a:lnTo>
                <a:lnTo>
                  <a:pt x="2378507" y="26276"/>
                </a:lnTo>
                <a:lnTo>
                  <a:pt x="2331756" y="33163"/>
                </a:lnTo>
                <a:lnTo>
                  <a:pt x="2285262" y="40828"/>
                </a:lnTo>
                <a:lnTo>
                  <a:pt x="2239034" y="49264"/>
                </a:lnTo>
                <a:lnTo>
                  <a:pt x="2193076" y="58464"/>
                </a:lnTo>
                <a:lnTo>
                  <a:pt x="2147397" y="68421"/>
                </a:lnTo>
                <a:lnTo>
                  <a:pt x="2102003" y="79129"/>
                </a:lnTo>
                <a:lnTo>
                  <a:pt x="2056900" y="90580"/>
                </a:lnTo>
                <a:lnTo>
                  <a:pt x="2012096" y="102768"/>
                </a:lnTo>
                <a:lnTo>
                  <a:pt x="1967598" y="115686"/>
                </a:lnTo>
                <a:lnTo>
                  <a:pt x="1923412" y="129327"/>
                </a:lnTo>
                <a:lnTo>
                  <a:pt x="1879546" y="143684"/>
                </a:lnTo>
                <a:lnTo>
                  <a:pt x="1836005" y="158751"/>
                </a:lnTo>
                <a:lnTo>
                  <a:pt x="1792798" y="174520"/>
                </a:lnTo>
                <a:lnTo>
                  <a:pt x="1749930" y="190984"/>
                </a:lnTo>
                <a:lnTo>
                  <a:pt x="1707408" y="208138"/>
                </a:lnTo>
                <a:lnTo>
                  <a:pt x="1665241" y="225973"/>
                </a:lnTo>
                <a:lnTo>
                  <a:pt x="1623433" y="244484"/>
                </a:lnTo>
                <a:lnTo>
                  <a:pt x="1581993" y="263662"/>
                </a:lnTo>
                <a:lnTo>
                  <a:pt x="1540926" y="283503"/>
                </a:lnTo>
                <a:lnTo>
                  <a:pt x="1500241" y="303997"/>
                </a:lnTo>
                <a:lnTo>
                  <a:pt x="1459943" y="325140"/>
                </a:lnTo>
                <a:lnTo>
                  <a:pt x="1420039" y="346924"/>
                </a:lnTo>
                <a:lnTo>
                  <a:pt x="1380537" y="369341"/>
                </a:lnTo>
                <a:lnTo>
                  <a:pt x="1341443" y="392386"/>
                </a:lnTo>
                <a:lnTo>
                  <a:pt x="1302765" y="416051"/>
                </a:lnTo>
                <a:lnTo>
                  <a:pt x="1264508" y="440330"/>
                </a:lnTo>
                <a:lnTo>
                  <a:pt x="1226679" y="465215"/>
                </a:lnTo>
                <a:lnTo>
                  <a:pt x="1189287" y="490700"/>
                </a:lnTo>
                <a:lnTo>
                  <a:pt x="1152337" y="516779"/>
                </a:lnTo>
                <a:lnTo>
                  <a:pt x="1115836" y="543443"/>
                </a:lnTo>
                <a:lnTo>
                  <a:pt x="1079791" y="570687"/>
                </a:lnTo>
                <a:lnTo>
                  <a:pt x="1044209" y="598503"/>
                </a:lnTo>
                <a:lnTo>
                  <a:pt x="1009097" y="626885"/>
                </a:lnTo>
                <a:lnTo>
                  <a:pt x="974462" y="655825"/>
                </a:lnTo>
                <a:lnTo>
                  <a:pt x="940310" y="685318"/>
                </a:lnTo>
                <a:lnTo>
                  <a:pt x="906648" y="715355"/>
                </a:lnTo>
                <a:lnTo>
                  <a:pt x="873484" y="745931"/>
                </a:lnTo>
                <a:lnTo>
                  <a:pt x="840823" y="777039"/>
                </a:lnTo>
                <a:lnTo>
                  <a:pt x="808674" y="808670"/>
                </a:lnTo>
                <a:lnTo>
                  <a:pt x="777042" y="840820"/>
                </a:lnTo>
                <a:lnTo>
                  <a:pt x="745934" y="873480"/>
                </a:lnTo>
                <a:lnTo>
                  <a:pt x="715359" y="906645"/>
                </a:lnTo>
                <a:lnTo>
                  <a:pt x="685321" y="940306"/>
                </a:lnTo>
                <a:lnTo>
                  <a:pt x="655828" y="974458"/>
                </a:lnTo>
                <a:lnTo>
                  <a:pt x="626888" y="1009094"/>
                </a:lnTo>
                <a:lnTo>
                  <a:pt x="598506" y="1044206"/>
                </a:lnTo>
                <a:lnTo>
                  <a:pt x="570690" y="1079788"/>
                </a:lnTo>
                <a:lnTo>
                  <a:pt x="543446" y="1115833"/>
                </a:lnTo>
                <a:lnTo>
                  <a:pt x="516781" y="1152334"/>
                </a:lnTo>
                <a:lnTo>
                  <a:pt x="490703" y="1189284"/>
                </a:lnTo>
                <a:lnTo>
                  <a:pt x="465218" y="1226677"/>
                </a:lnTo>
                <a:lnTo>
                  <a:pt x="440332" y="1264505"/>
                </a:lnTo>
                <a:lnTo>
                  <a:pt x="416054" y="1302762"/>
                </a:lnTo>
                <a:lnTo>
                  <a:pt x="392388" y="1341441"/>
                </a:lnTo>
                <a:lnTo>
                  <a:pt x="369343" y="1380535"/>
                </a:lnTo>
                <a:lnTo>
                  <a:pt x="346926" y="1420038"/>
                </a:lnTo>
                <a:lnTo>
                  <a:pt x="325142" y="1459941"/>
                </a:lnTo>
                <a:lnTo>
                  <a:pt x="303999" y="1500239"/>
                </a:lnTo>
                <a:lnTo>
                  <a:pt x="283505" y="1540925"/>
                </a:lnTo>
                <a:lnTo>
                  <a:pt x="263664" y="1581992"/>
                </a:lnTo>
                <a:lnTo>
                  <a:pt x="244485" y="1623433"/>
                </a:lnTo>
                <a:lnTo>
                  <a:pt x="225975" y="1665240"/>
                </a:lnTo>
                <a:lnTo>
                  <a:pt x="208139" y="1707409"/>
                </a:lnTo>
                <a:lnTo>
                  <a:pt x="190986" y="1749930"/>
                </a:lnTo>
                <a:lnTo>
                  <a:pt x="174521" y="1792798"/>
                </a:lnTo>
                <a:lnTo>
                  <a:pt x="158752" y="1836006"/>
                </a:lnTo>
                <a:lnTo>
                  <a:pt x="143685" y="1879547"/>
                </a:lnTo>
                <a:lnTo>
                  <a:pt x="129328" y="1923414"/>
                </a:lnTo>
                <a:lnTo>
                  <a:pt x="115687" y="1967601"/>
                </a:lnTo>
                <a:lnTo>
                  <a:pt x="102769" y="2012099"/>
                </a:lnTo>
                <a:lnTo>
                  <a:pt x="90581" y="2056903"/>
                </a:lnTo>
                <a:lnTo>
                  <a:pt x="79130" y="2102006"/>
                </a:lnTo>
                <a:lnTo>
                  <a:pt x="68422" y="2147401"/>
                </a:lnTo>
                <a:lnTo>
                  <a:pt x="58464" y="2193081"/>
                </a:lnTo>
                <a:lnTo>
                  <a:pt x="49264" y="2239039"/>
                </a:lnTo>
                <a:lnTo>
                  <a:pt x="40828" y="2285268"/>
                </a:lnTo>
                <a:lnTo>
                  <a:pt x="33163" y="2331762"/>
                </a:lnTo>
                <a:lnTo>
                  <a:pt x="26276" y="2378514"/>
                </a:lnTo>
                <a:lnTo>
                  <a:pt x="20173" y="2425516"/>
                </a:lnTo>
                <a:lnTo>
                  <a:pt x="14862" y="2472762"/>
                </a:lnTo>
                <a:lnTo>
                  <a:pt x="10349" y="2520245"/>
                </a:lnTo>
                <a:lnTo>
                  <a:pt x="6605" y="2568572"/>
                </a:lnTo>
                <a:lnTo>
                  <a:pt x="3739" y="2616062"/>
                </a:lnTo>
                <a:lnTo>
                  <a:pt x="1669" y="2664050"/>
                </a:lnTo>
                <a:lnTo>
                  <a:pt x="418" y="2712413"/>
                </a:lnTo>
                <a:lnTo>
                  <a:pt x="0" y="2760980"/>
                </a:lnTo>
                <a:lnTo>
                  <a:pt x="501" y="2814130"/>
                </a:lnTo>
                <a:lnTo>
                  <a:pt x="1994" y="2866926"/>
                </a:lnTo>
                <a:lnTo>
                  <a:pt x="4474" y="2919524"/>
                </a:lnTo>
                <a:lnTo>
                  <a:pt x="7931" y="2971860"/>
                </a:lnTo>
                <a:lnTo>
                  <a:pt x="12355" y="3023925"/>
                </a:lnTo>
                <a:lnTo>
                  <a:pt x="17738" y="3075711"/>
                </a:lnTo>
                <a:lnTo>
                  <a:pt x="24070" y="3127208"/>
                </a:lnTo>
                <a:lnTo>
                  <a:pt x="31344" y="3178408"/>
                </a:lnTo>
                <a:lnTo>
                  <a:pt x="39550" y="3229302"/>
                </a:lnTo>
                <a:lnTo>
                  <a:pt x="48679" y="3279881"/>
                </a:lnTo>
                <a:lnTo>
                  <a:pt x="58722" y="3330136"/>
                </a:lnTo>
                <a:lnTo>
                  <a:pt x="69670" y="3380059"/>
                </a:lnTo>
                <a:lnTo>
                  <a:pt x="81515" y="3429640"/>
                </a:lnTo>
                <a:lnTo>
                  <a:pt x="94247" y="3478872"/>
                </a:lnTo>
                <a:lnTo>
                  <a:pt x="107858" y="3527744"/>
                </a:lnTo>
                <a:lnTo>
                  <a:pt x="122339" y="3576249"/>
                </a:lnTo>
                <a:lnTo>
                  <a:pt x="137680" y="3624376"/>
                </a:lnTo>
                <a:lnTo>
                  <a:pt x="1492986" y="3624376"/>
                </a:lnTo>
                <a:lnTo>
                  <a:pt x="1465669" y="3582915"/>
                </a:lnTo>
                <a:lnTo>
                  <a:pt x="1439672" y="3540533"/>
                </a:lnTo>
                <a:lnTo>
                  <a:pt x="1415025" y="3497259"/>
                </a:lnTo>
                <a:lnTo>
                  <a:pt x="1391757" y="3453122"/>
                </a:lnTo>
                <a:lnTo>
                  <a:pt x="1369896" y="3408153"/>
                </a:lnTo>
                <a:lnTo>
                  <a:pt x="1349472" y="3362379"/>
                </a:lnTo>
                <a:lnTo>
                  <a:pt x="1330515" y="3315830"/>
                </a:lnTo>
                <a:lnTo>
                  <a:pt x="1313053" y="3268536"/>
                </a:lnTo>
                <a:lnTo>
                  <a:pt x="1297116" y="3220524"/>
                </a:lnTo>
                <a:lnTo>
                  <a:pt x="1282732" y="3171825"/>
                </a:lnTo>
                <a:lnTo>
                  <a:pt x="1269931" y="3122468"/>
                </a:lnTo>
                <a:lnTo>
                  <a:pt x="1258743" y="3072481"/>
                </a:lnTo>
                <a:lnTo>
                  <a:pt x="1249195" y="3021895"/>
                </a:lnTo>
                <a:lnTo>
                  <a:pt x="1241318" y="2970737"/>
                </a:lnTo>
                <a:lnTo>
                  <a:pt x="1235141" y="2919037"/>
                </a:lnTo>
                <a:lnTo>
                  <a:pt x="1230693" y="2866825"/>
                </a:lnTo>
                <a:lnTo>
                  <a:pt x="1228001" y="2814075"/>
                </a:lnTo>
                <a:lnTo>
                  <a:pt x="1227099" y="2760980"/>
                </a:lnTo>
                <a:lnTo>
                  <a:pt x="1227857" y="2712288"/>
                </a:lnTo>
                <a:lnTo>
                  <a:pt x="1230117" y="2663974"/>
                </a:lnTo>
                <a:lnTo>
                  <a:pt x="1233873" y="2615896"/>
                </a:lnTo>
                <a:lnTo>
                  <a:pt x="1239050" y="2568572"/>
                </a:lnTo>
                <a:lnTo>
                  <a:pt x="1245679" y="2521529"/>
                </a:lnTo>
                <a:lnTo>
                  <a:pt x="1253719" y="2474954"/>
                </a:lnTo>
                <a:lnTo>
                  <a:pt x="1263149" y="2428869"/>
                </a:lnTo>
                <a:lnTo>
                  <a:pt x="1273945" y="2383297"/>
                </a:lnTo>
                <a:lnTo>
                  <a:pt x="1286085" y="2338262"/>
                </a:lnTo>
                <a:lnTo>
                  <a:pt x="1299547" y="2293784"/>
                </a:lnTo>
                <a:lnTo>
                  <a:pt x="1314308" y="2249886"/>
                </a:lnTo>
                <a:lnTo>
                  <a:pt x="1330346" y="2206592"/>
                </a:lnTo>
                <a:lnTo>
                  <a:pt x="1347638" y="2163923"/>
                </a:lnTo>
                <a:lnTo>
                  <a:pt x="1366162" y="2121902"/>
                </a:lnTo>
                <a:lnTo>
                  <a:pt x="1385896" y="2080551"/>
                </a:lnTo>
                <a:lnTo>
                  <a:pt x="1406816" y="2039894"/>
                </a:lnTo>
                <a:lnTo>
                  <a:pt x="1428901" y="1999951"/>
                </a:lnTo>
                <a:lnTo>
                  <a:pt x="1452128" y="1960746"/>
                </a:lnTo>
                <a:lnTo>
                  <a:pt x="1476474" y="1922302"/>
                </a:lnTo>
                <a:lnTo>
                  <a:pt x="1501918" y="1884640"/>
                </a:lnTo>
                <a:lnTo>
                  <a:pt x="1528436" y="1847783"/>
                </a:lnTo>
                <a:lnTo>
                  <a:pt x="1556006" y="1811754"/>
                </a:lnTo>
                <a:lnTo>
                  <a:pt x="1584606" y="1776574"/>
                </a:lnTo>
                <a:lnTo>
                  <a:pt x="1614213" y="1742268"/>
                </a:lnTo>
                <a:lnTo>
                  <a:pt x="1644805" y="1708856"/>
                </a:lnTo>
                <a:lnTo>
                  <a:pt x="1676360" y="1676361"/>
                </a:lnTo>
                <a:lnTo>
                  <a:pt x="1708854" y="1644807"/>
                </a:lnTo>
                <a:lnTo>
                  <a:pt x="1742266" y="1614215"/>
                </a:lnTo>
                <a:lnTo>
                  <a:pt x="1776572" y="1584607"/>
                </a:lnTo>
                <a:lnTo>
                  <a:pt x="1811751" y="1556007"/>
                </a:lnTo>
                <a:lnTo>
                  <a:pt x="1847780" y="1528437"/>
                </a:lnTo>
                <a:lnTo>
                  <a:pt x="1884637" y="1501919"/>
                </a:lnTo>
                <a:lnTo>
                  <a:pt x="1922298" y="1476475"/>
                </a:lnTo>
                <a:lnTo>
                  <a:pt x="1960743" y="1452129"/>
                </a:lnTo>
                <a:lnTo>
                  <a:pt x="1999947" y="1428902"/>
                </a:lnTo>
                <a:lnTo>
                  <a:pt x="2039889" y="1406817"/>
                </a:lnTo>
                <a:lnTo>
                  <a:pt x="2080547" y="1385896"/>
                </a:lnTo>
                <a:lnTo>
                  <a:pt x="2121897" y="1366163"/>
                </a:lnTo>
                <a:lnTo>
                  <a:pt x="2163918" y="1347639"/>
                </a:lnTo>
                <a:lnTo>
                  <a:pt x="2206586" y="1330346"/>
                </a:lnTo>
                <a:lnTo>
                  <a:pt x="2249880" y="1314308"/>
                </a:lnTo>
                <a:lnTo>
                  <a:pt x="2293777" y="1299547"/>
                </a:lnTo>
                <a:lnTo>
                  <a:pt x="2338254" y="1286085"/>
                </a:lnTo>
                <a:lnTo>
                  <a:pt x="2383290" y="1273945"/>
                </a:lnTo>
                <a:lnTo>
                  <a:pt x="2428861" y="1263149"/>
                </a:lnTo>
                <a:lnTo>
                  <a:pt x="2474945" y="1253719"/>
                </a:lnTo>
                <a:lnTo>
                  <a:pt x="2521519" y="1245679"/>
                </a:lnTo>
                <a:lnTo>
                  <a:pt x="2568562" y="1239050"/>
                </a:lnTo>
                <a:lnTo>
                  <a:pt x="2616051" y="1233855"/>
                </a:lnTo>
                <a:lnTo>
                  <a:pt x="2663963" y="1230117"/>
                </a:lnTo>
                <a:lnTo>
                  <a:pt x="2712276" y="1227857"/>
                </a:lnTo>
                <a:lnTo>
                  <a:pt x="2760967" y="1227099"/>
                </a:lnTo>
                <a:lnTo>
                  <a:pt x="3440798" y="1227099"/>
                </a:lnTo>
                <a:lnTo>
                  <a:pt x="3440798" y="84328"/>
                </a:lnTo>
                <a:lnTo>
                  <a:pt x="3394033" y="72919"/>
                </a:lnTo>
                <a:lnTo>
                  <a:pt x="3346965" y="62309"/>
                </a:lnTo>
                <a:lnTo>
                  <a:pt x="3299598" y="52506"/>
                </a:lnTo>
                <a:lnTo>
                  <a:pt x="3251942" y="43516"/>
                </a:lnTo>
                <a:lnTo>
                  <a:pt x="3204003" y="35348"/>
                </a:lnTo>
                <a:lnTo>
                  <a:pt x="3155787" y="28008"/>
                </a:lnTo>
                <a:lnTo>
                  <a:pt x="3107302" y="21504"/>
                </a:lnTo>
                <a:lnTo>
                  <a:pt x="3058555" y="15843"/>
                </a:lnTo>
                <a:lnTo>
                  <a:pt x="3009554" y="11033"/>
                </a:lnTo>
                <a:lnTo>
                  <a:pt x="2960304" y="7080"/>
                </a:lnTo>
                <a:lnTo>
                  <a:pt x="2910813" y="3994"/>
                </a:lnTo>
                <a:lnTo>
                  <a:pt x="2861089" y="1780"/>
                </a:lnTo>
                <a:lnTo>
                  <a:pt x="2811138" y="446"/>
                </a:lnTo>
                <a:lnTo>
                  <a:pt x="2760967" y="0"/>
                </a:lnTo>
                <a:close/>
              </a:path>
              <a:path w="3441065" h="3624579">
                <a:moveTo>
                  <a:pt x="3440798" y="1227099"/>
                </a:moveTo>
                <a:lnTo>
                  <a:pt x="2760967" y="1227099"/>
                </a:lnTo>
                <a:lnTo>
                  <a:pt x="2813077" y="1227967"/>
                </a:lnTo>
                <a:lnTo>
                  <a:pt x="2864749" y="1230553"/>
                </a:lnTo>
                <a:lnTo>
                  <a:pt x="2915957" y="1234829"/>
                </a:lnTo>
                <a:lnTo>
                  <a:pt x="2966673" y="1240768"/>
                </a:lnTo>
                <a:lnTo>
                  <a:pt x="3016870" y="1248343"/>
                </a:lnTo>
                <a:lnTo>
                  <a:pt x="3066521" y="1257526"/>
                </a:lnTo>
                <a:lnTo>
                  <a:pt x="3115598" y="1268290"/>
                </a:lnTo>
                <a:lnTo>
                  <a:pt x="3164075" y="1280607"/>
                </a:lnTo>
                <a:lnTo>
                  <a:pt x="3211924" y="1294450"/>
                </a:lnTo>
                <a:lnTo>
                  <a:pt x="3259118" y="1309791"/>
                </a:lnTo>
                <a:lnTo>
                  <a:pt x="3305629" y="1326604"/>
                </a:lnTo>
                <a:lnTo>
                  <a:pt x="3351431" y="1344861"/>
                </a:lnTo>
                <a:lnTo>
                  <a:pt x="3396497" y="1364533"/>
                </a:lnTo>
                <a:lnTo>
                  <a:pt x="3440798" y="1385595"/>
                </a:lnTo>
                <a:lnTo>
                  <a:pt x="3440798" y="1227099"/>
                </a:lnTo>
                <a:close/>
              </a:path>
            </a:pathLst>
          </a:custGeom>
          <a:solidFill>
            <a:srgbClr val="EDDFD2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34112" y="3467407"/>
            <a:ext cx="16334173" cy="1525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850" b="1" i="0">
                <a:solidFill>
                  <a:srgbClr val="4C191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3484" y="2486757"/>
            <a:ext cx="17595429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231F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528816" y="10045261"/>
            <a:ext cx="61447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60120" y="10045261"/>
            <a:ext cx="44165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825728" y="10045261"/>
            <a:ext cx="44165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89">
        <a:defRPr>
          <a:latin typeface="+mn-lt"/>
          <a:ea typeface="+mn-ea"/>
          <a:cs typeface="+mn-cs"/>
        </a:defRPr>
      </a:lvl2pPr>
      <a:lvl3pPr marL="914378">
        <a:defRPr>
          <a:latin typeface="+mn-lt"/>
          <a:ea typeface="+mn-ea"/>
          <a:cs typeface="+mn-cs"/>
        </a:defRPr>
      </a:lvl3pPr>
      <a:lvl4pPr marL="1371566">
        <a:defRPr>
          <a:latin typeface="+mn-lt"/>
          <a:ea typeface="+mn-ea"/>
          <a:cs typeface="+mn-cs"/>
        </a:defRPr>
      </a:lvl4pPr>
      <a:lvl5pPr marL="1828754">
        <a:defRPr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2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89">
        <a:defRPr>
          <a:latin typeface="+mn-lt"/>
          <a:ea typeface="+mn-ea"/>
          <a:cs typeface="+mn-cs"/>
        </a:defRPr>
      </a:lvl2pPr>
      <a:lvl3pPr marL="914378">
        <a:defRPr>
          <a:latin typeface="+mn-lt"/>
          <a:ea typeface="+mn-ea"/>
          <a:cs typeface="+mn-cs"/>
        </a:defRPr>
      </a:lvl3pPr>
      <a:lvl4pPr marL="1371566">
        <a:defRPr>
          <a:latin typeface="+mn-lt"/>
          <a:ea typeface="+mn-ea"/>
          <a:cs typeface="+mn-cs"/>
        </a:defRPr>
      </a:lvl4pPr>
      <a:lvl5pPr marL="1828754">
        <a:defRPr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2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60120" y="432054"/>
            <a:ext cx="17282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60120" y="2484311"/>
            <a:ext cx="17282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528816" y="10045256"/>
            <a:ext cx="61447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60120" y="10045256"/>
            <a:ext cx="44165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825728" y="10045256"/>
            <a:ext cx="44165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758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53522">
        <a:defRPr>
          <a:latin typeface="+mn-lt"/>
          <a:ea typeface="+mn-ea"/>
          <a:cs typeface="+mn-cs"/>
        </a:defRPr>
      </a:lvl2pPr>
      <a:lvl3pPr marL="1307043">
        <a:defRPr>
          <a:latin typeface="+mn-lt"/>
          <a:ea typeface="+mn-ea"/>
          <a:cs typeface="+mn-cs"/>
        </a:defRPr>
      </a:lvl3pPr>
      <a:lvl4pPr marL="1960565">
        <a:defRPr>
          <a:latin typeface="+mn-lt"/>
          <a:ea typeface="+mn-ea"/>
          <a:cs typeface="+mn-cs"/>
        </a:defRPr>
      </a:lvl4pPr>
      <a:lvl5pPr marL="2614087">
        <a:defRPr>
          <a:latin typeface="+mn-lt"/>
          <a:ea typeface="+mn-ea"/>
          <a:cs typeface="+mn-cs"/>
        </a:defRPr>
      </a:lvl5pPr>
      <a:lvl6pPr marL="3267608">
        <a:defRPr>
          <a:latin typeface="+mn-lt"/>
          <a:ea typeface="+mn-ea"/>
          <a:cs typeface="+mn-cs"/>
        </a:defRPr>
      </a:lvl6pPr>
      <a:lvl7pPr marL="3921130">
        <a:defRPr>
          <a:latin typeface="+mn-lt"/>
          <a:ea typeface="+mn-ea"/>
          <a:cs typeface="+mn-cs"/>
        </a:defRPr>
      </a:lvl7pPr>
      <a:lvl8pPr marL="4574652">
        <a:defRPr>
          <a:latin typeface="+mn-lt"/>
          <a:ea typeface="+mn-ea"/>
          <a:cs typeface="+mn-cs"/>
        </a:defRPr>
      </a:lvl8pPr>
      <a:lvl9pPr marL="5228173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53522">
        <a:defRPr>
          <a:latin typeface="+mn-lt"/>
          <a:ea typeface="+mn-ea"/>
          <a:cs typeface="+mn-cs"/>
        </a:defRPr>
      </a:lvl2pPr>
      <a:lvl3pPr marL="1307043">
        <a:defRPr>
          <a:latin typeface="+mn-lt"/>
          <a:ea typeface="+mn-ea"/>
          <a:cs typeface="+mn-cs"/>
        </a:defRPr>
      </a:lvl3pPr>
      <a:lvl4pPr marL="1960565">
        <a:defRPr>
          <a:latin typeface="+mn-lt"/>
          <a:ea typeface="+mn-ea"/>
          <a:cs typeface="+mn-cs"/>
        </a:defRPr>
      </a:lvl4pPr>
      <a:lvl5pPr marL="2614087">
        <a:defRPr>
          <a:latin typeface="+mn-lt"/>
          <a:ea typeface="+mn-ea"/>
          <a:cs typeface="+mn-cs"/>
        </a:defRPr>
      </a:lvl5pPr>
      <a:lvl6pPr marL="3267608">
        <a:defRPr>
          <a:latin typeface="+mn-lt"/>
          <a:ea typeface="+mn-ea"/>
          <a:cs typeface="+mn-cs"/>
        </a:defRPr>
      </a:lvl6pPr>
      <a:lvl7pPr marL="3921130">
        <a:defRPr>
          <a:latin typeface="+mn-lt"/>
          <a:ea typeface="+mn-ea"/>
          <a:cs typeface="+mn-cs"/>
        </a:defRPr>
      </a:lvl7pPr>
      <a:lvl8pPr marL="4574652">
        <a:defRPr>
          <a:latin typeface="+mn-lt"/>
          <a:ea typeface="+mn-ea"/>
          <a:cs typeface="+mn-cs"/>
        </a:defRPr>
      </a:lvl8pPr>
      <a:lvl9pPr marL="5228173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40285" y="1697012"/>
            <a:ext cx="5321830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66666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34258" y="3425831"/>
            <a:ext cx="14933885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0" i="0">
                <a:solidFill>
                  <a:srgbClr val="535353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528816" y="10045256"/>
            <a:ext cx="614476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60120" y="10045256"/>
            <a:ext cx="44165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825729" y="10045256"/>
            <a:ext cx="44165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492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36672">
        <a:defRPr>
          <a:latin typeface="+mn-lt"/>
          <a:ea typeface="+mn-ea"/>
          <a:cs typeface="+mn-cs"/>
        </a:defRPr>
      </a:lvl2pPr>
      <a:lvl3pPr marL="873343">
        <a:defRPr>
          <a:latin typeface="+mn-lt"/>
          <a:ea typeface="+mn-ea"/>
          <a:cs typeface="+mn-cs"/>
        </a:defRPr>
      </a:lvl3pPr>
      <a:lvl4pPr marL="1310015">
        <a:defRPr>
          <a:latin typeface="+mn-lt"/>
          <a:ea typeface="+mn-ea"/>
          <a:cs typeface="+mn-cs"/>
        </a:defRPr>
      </a:lvl4pPr>
      <a:lvl5pPr marL="1746687">
        <a:defRPr>
          <a:latin typeface="+mn-lt"/>
          <a:ea typeface="+mn-ea"/>
          <a:cs typeface="+mn-cs"/>
        </a:defRPr>
      </a:lvl5pPr>
      <a:lvl6pPr marL="2183359">
        <a:defRPr>
          <a:latin typeface="+mn-lt"/>
          <a:ea typeface="+mn-ea"/>
          <a:cs typeface="+mn-cs"/>
        </a:defRPr>
      </a:lvl6pPr>
      <a:lvl7pPr marL="2620030">
        <a:defRPr>
          <a:latin typeface="+mn-lt"/>
          <a:ea typeface="+mn-ea"/>
          <a:cs typeface="+mn-cs"/>
        </a:defRPr>
      </a:lvl7pPr>
      <a:lvl8pPr marL="3056702">
        <a:defRPr>
          <a:latin typeface="+mn-lt"/>
          <a:ea typeface="+mn-ea"/>
          <a:cs typeface="+mn-cs"/>
        </a:defRPr>
      </a:lvl8pPr>
      <a:lvl9pPr marL="349337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36672">
        <a:defRPr>
          <a:latin typeface="+mn-lt"/>
          <a:ea typeface="+mn-ea"/>
          <a:cs typeface="+mn-cs"/>
        </a:defRPr>
      </a:lvl2pPr>
      <a:lvl3pPr marL="873343">
        <a:defRPr>
          <a:latin typeface="+mn-lt"/>
          <a:ea typeface="+mn-ea"/>
          <a:cs typeface="+mn-cs"/>
        </a:defRPr>
      </a:lvl3pPr>
      <a:lvl4pPr marL="1310015">
        <a:defRPr>
          <a:latin typeface="+mn-lt"/>
          <a:ea typeface="+mn-ea"/>
          <a:cs typeface="+mn-cs"/>
        </a:defRPr>
      </a:lvl4pPr>
      <a:lvl5pPr marL="1746687">
        <a:defRPr>
          <a:latin typeface="+mn-lt"/>
          <a:ea typeface="+mn-ea"/>
          <a:cs typeface="+mn-cs"/>
        </a:defRPr>
      </a:lvl5pPr>
      <a:lvl6pPr marL="2183359">
        <a:defRPr>
          <a:latin typeface="+mn-lt"/>
          <a:ea typeface="+mn-ea"/>
          <a:cs typeface="+mn-cs"/>
        </a:defRPr>
      </a:lvl6pPr>
      <a:lvl7pPr marL="2620030">
        <a:defRPr>
          <a:latin typeface="+mn-lt"/>
          <a:ea typeface="+mn-ea"/>
          <a:cs typeface="+mn-cs"/>
        </a:defRPr>
      </a:lvl7pPr>
      <a:lvl8pPr marL="3056702">
        <a:defRPr>
          <a:latin typeface="+mn-lt"/>
          <a:ea typeface="+mn-ea"/>
          <a:cs typeface="+mn-cs"/>
        </a:defRPr>
      </a:lvl8pPr>
      <a:lvl9pPr marL="349337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conomy.gov.ru/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3"/>
          <a:srcRect t="29636" r="25088"/>
          <a:stretch/>
        </p:blipFill>
        <p:spPr>
          <a:xfrm>
            <a:off x="10388930" y="-686631"/>
            <a:ext cx="8950988" cy="8915658"/>
          </a:xfrm>
          <a:prstGeom prst="rect">
            <a:avLst/>
          </a:prstGeom>
        </p:spPr>
      </p:pic>
      <p:sp>
        <p:nvSpPr>
          <p:cNvPr id="23" name="Арка 22"/>
          <p:cNvSpPr/>
          <p:nvPr/>
        </p:nvSpPr>
        <p:spPr>
          <a:xfrm rot="18477485">
            <a:off x="-696524" y="8429892"/>
            <a:ext cx="6900820" cy="6505659"/>
          </a:xfrm>
          <a:prstGeom prst="blockArc">
            <a:avLst>
              <a:gd name="adj1" fmla="val 14106148"/>
              <a:gd name="adj2" fmla="val 3789708"/>
              <a:gd name="adj3" fmla="val 15986"/>
            </a:avLst>
          </a:prstGeom>
          <a:solidFill>
            <a:srgbClr val="EDD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6260" tIns="63131" rIns="126260" bIns="63131" rtlCol="0" anchor="ctr"/>
          <a:lstStyle/>
          <a:p>
            <a:pPr algn="ctr" defTabSz="631287">
              <a:defRPr/>
            </a:pPr>
            <a:endParaRPr lang="ru-RU" sz="220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Арка 20"/>
          <p:cNvSpPr/>
          <p:nvPr/>
        </p:nvSpPr>
        <p:spPr>
          <a:xfrm rot="9900000">
            <a:off x="12730176" y="9624148"/>
            <a:ext cx="3331725" cy="3534098"/>
          </a:xfrm>
          <a:prstGeom prst="blockArc">
            <a:avLst>
              <a:gd name="adj1" fmla="val 19423086"/>
              <a:gd name="adj2" fmla="val 11079722"/>
              <a:gd name="adj3" fmla="val 15520"/>
            </a:avLst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6260" tIns="63131" rIns="126260" bIns="63131" rtlCol="0" anchor="ctr"/>
          <a:lstStyle/>
          <a:p>
            <a:pPr algn="ctr" defTabSz="631287">
              <a:defRPr/>
            </a:pPr>
            <a:endParaRPr lang="ru-RU" sz="2205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lum contrast="-20000"/>
          </a:blip>
          <a:stretch>
            <a:fillRect/>
          </a:stretch>
        </p:blipFill>
        <p:spPr>
          <a:xfrm>
            <a:off x="9754525" y="-1529986"/>
            <a:ext cx="2497381" cy="26482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45457" y="448702"/>
            <a:ext cx="1095225" cy="3122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6260" tIns="63131" rIns="126260" bIns="63131" rtlCol="0" anchor="ctr"/>
          <a:lstStyle/>
          <a:p>
            <a:pPr algn="ctr" defTabSz="631287">
              <a:defRPr/>
            </a:pPr>
            <a:endParaRPr lang="ru-RU" sz="252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9968" y="4439823"/>
            <a:ext cx="14438831" cy="5151852"/>
          </a:xfrm>
          <a:prstGeom prst="rect">
            <a:avLst/>
          </a:prstGeom>
          <a:solidFill>
            <a:srgbClr val="ED5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6260" tIns="63131" rIns="126260" bIns="63131" rtlCol="0" anchor="ctr"/>
          <a:lstStyle/>
          <a:p>
            <a:pPr algn="ctr"/>
            <a:endParaRPr lang="ru-RU" sz="2835"/>
          </a:p>
        </p:txBody>
      </p:sp>
      <p:sp>
        <p:nvSpPr>
          <p:cNvPr id="9" name="Прямоугольник 8"/>
          <p:cNvSpPr/>
          <p:nvPr/>
        </p:nvSpPr>
        <p:spPr>
          <a:xfrm>
            <a:off x="2753886" y="4580968"/>
            <a:ext cx="14162514" cy="4869562"/>
          </a:xfrm>
          <a:prstGeom prst="rect">
            <a:avLst/>
          </a:prstGeom>
        </p:spPr>
        <p:txBody>
          <a:bodyPr wrap="square" lIns="126260" tIns="63131" rIns="126260" bIns="63131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48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Федеральная субсидия </a:t>
            </a:r>
            <a:r>
              <a:rPr lang="ru-RU" sz="48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субъектам МСП, ведущим деятельность в отраслях российской экономики, в наибольшей степени пострадавших в условиях ухудшения ситуации в результате распространения новой коронавирусной инфекции</a:t>
            </a:r>
            <a:endParaRPr lang="ru-RU" sz="4800" b="1" dirty="0">
              <a:solidFill>
                <a:schemeClr val="bg1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432189" y="367122"/>
            <a:ext cx="2066391" cy="751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6260" tIns="63131" rIns="126260" bIns="63131" rtlCol="0" anchor="ctr"/>
          <a:lstStyle/>
          <a:p>
            <a:pPr algn="ctr"/>
            <a:endParaRPr lang="ru-RU" sz="2835"/>
          </a:p>
        </p:txBody>
      </p:sp>
      <p:pic>
        <p:nvPicPr>
          <p:cNvPr id="19" name="Picture 2" descr="http://mbrk.ru/system/attachments/uploads/000/109/235/original/%D0%BC%D0%BE%D0%B9-%D1%88%D0%BE%D0%BD%D0%B4%D0%B8-%D0%BB%D0%BE%D0%B3%D0%BE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20"/>
          <a:stretch/>
        </p:blipFill>
        <p:spPr bwMode="auto">
          <a:xfrm>
            <a:off x="14706600" y="367122"/>
            <a:ext cx="4338645" cy="184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1" descr="image0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44" y="575159"/>
            <a:ext cx="1400166" cy="1777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412760" y="1725626"/>
            <a:ext cx="3732594" cy="656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1287">
              <a:lnSpc>
                <a:spcPct val="120000"/>
              </a:lnSpc>
              <a:defRPr/>
            </a:pPr>
            <a:r>
              <a:rPr lang="ru-RU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 pitchFamily="34" charset="0"/>
                <a:ea typeface="Roboto Medium" panose="02000000000000000000" pitchFamily="2" charset="0"/>
                <a:cs typeface="Times New Roman" panose="02020603050405020304" pitchFamily="18" charset="0"/>
              </a:rPr>
              <a:t>МИНИСТЕРСТВО ЭКОНОМИКИ</a:t>
            </a:r>
          </a:p>
          <a:p>
            <a:pPr defTabSz="631287">
              <a:lnSpc>
                <a:spcPct val="120000"/>
              </a:lnSpc>
              <a:defRPr/>
            </a:pPr>
            <a:r>
              <a:rPr lang="ru-RU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 pitchFamily="34" charset="0"/>
                <a:ea typeface="Roboto Medium" panose="02000000000000000000" pitchFamily="2" charset="0"/>
                <a:cs typeface="Times New Roman" panose="02020603050405020304" pitchFamily="18" charset="0"/>
              </a:rPr>
              <a:t>РЕСПУБЛИКИ КОМИ</a:t>
            </a:r>
          </a:p>
        </p:txBody>
      </p:sp>
      <p:pic>
        <p:nvPicPr>
          <p:cNvPr id="15" name="Picture 3" descr="C:\Users\User\Desktop\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1969" y="1655914"/>
            <a:ext cx="777604" cy="900117"/>
          </a:xfrm>
          <a:prstGeom prst="rect">
            <a:avLst/>
          </a:prstGeom>
          <a:noFill/>
        </p:spPr>
      </p:pic>
      <p:grpSp>
        <p:nvGrpSpPr>
          <p:cNvPr id="17" name="Группа 10"/>
          <p:cNvGrpSpPr/>
          <p:nvPr/>
        </p:nvGrpSpPr>
        <p:grpSpPr>
          <a:xfrm>
            <a:off x="2392879" y="367122"/>
            <a:ext cx="4752474" cy="1005742"/>
            <a:chOff x="958645" y="338545"/>
            <a:chExt cx="4988478" cy="938213"/>
          </a:xfrm>
        </p:grpSpPr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645" y="338545"/>
              <a:ext cx="857250" cy="93821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029172" y="499837"/>
              <a:ext cx="3917951" cy="612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1287">
                <a:lnSpc>
                  <a:spcPct val="120000"/>
                </a:lnSpc>
                <a:defRPr/>
              </a:pPr>
              <a:r>
                <a:rPr lang="ru-RU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ebuchet MS" panose="020B0603020202020204" pitchFamily="34" charset="0"/>
                  <a:ea typeface="Roboto Medium" panose="02000000000000000000" pitchFamily="2" charset="0"/>
                  <a:cs typeface="Times New Roman" panose="02020603050405020304" pitchFamily="18" charset="0"/>
                </a:rPr>
                <a:t>МИНИСТЕРСТВО ЭКОНОМИЧЕСКОГО РАЗВИТИЯ РОССИЙСКОЙ ФЕДЕРАЦИИ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444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6172200" y="10125075"/>
            <a:ext cx="10083485" cy="388633"/>
          </a:xfrm>
          <a:prstGeom prst="rect">
            <a:avLst/>
          </a:prstGeom>
        </p:spPr>
        <p:txBody>
          <a:bodyPr vert="horz" wrap="square" lIns="0" tIns="15431" rIns="0" bIns="0" rtlCol="0">
            <a:spAutoFit/>
          </a:bodyPr>
          <a:lstStyle>
            <a:defPPr>
              <a:defRPr lang="ru-RU"/>
            </a:defPPr>
            <a:lvl1pPr marL="18153" marR="229640" defTabSz="1307043">
              <a:lnSpc>
                <a:spcPct val="100699"/>
              </a:lnSpc>
              <a:spcBef>
                <a:spcPts val="121"/>
              </a:spcBef>
              <a:defRPr sz="2800" b="1" spc="-175">
                <a:solidFill>
                  <a:srgbClr val="4C1913"/>
                </a:solidFill>
                <a:latin typeface="Trebuchet MS" panose="020B0603020202020204" pitchFamily="34" charset="0"/>
                <a:ea typeface="+mj-ea"/>
                <a:cs typeface="Trebuchet MS"/>
              </a:defRPr>
            </a:lvl1pPr>
          </a:lstStyle>
          <a:p>
            <a:pPr marL="18153" marR="229640" lvl="0" indent="0" algn="l" defTabSz="1307043" rtl="0" eaLnBrk="1" fontAlgn="auto" latinLnBrk="0" hangingPunct="1">
              <a:lnSpc>
                <a:spcPct val="100699"/>
              </a:lnSpc>
              <a:spcBef>
                <a:spcPts val="12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none" strike="noStrike" kern="1200" cap="none" spc="-175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</a:rPr>
              <a:t>Полный перечень отраслей размещен на </a:t>
            </a:r>
            <a:r>
              <a:rPr kumimoji="0" sz="2400" b="1" i="0" u="none" strike="noStrike" kern="1200" cap="none" spc="-175" normalizeH="0" baseline="0" noProof="0" dirty="0" err="1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</a:rPr>
              <a:t>сайте</a:t>
            </a:r>
            <a:r>
              <a:rPr kumimoji="0" sz="2400" b="1" i="0" u="none" strike="noStrike" kern="1200" cap="none" spc="-175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</a:rPr>
              <a:t> </a:t>
            </a:r>
            <a:r>
              <a:rPr kumimoji="0" lang="en-US" sz="2400" b="1" i="0" u="none" strike="noStrike" kern="1200" cap="none" spc="-175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hlinkClick r:id="rId2"/>
              </a:rPr>
              <a:t>https://economy.gov.ru</a:t>
            </a:r>
            <a:r>
              <a:rPr kumimoji="0" lang="en-US" sz="2400" b="1" i="0" u="none" strike="noStrike" kern="1200" cap="none" spc="-17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hlinkClick r:id="rId2"/>
              </a:rPr>
              <a:t>/</a:t>
            </a:r>
            <a:r>
              <a:rPr kumimoji="0" lang="ru-RU" sz="2400" b="1" i="0" u="none" strike="noStrike" kern="1200" cap="none" spc="-17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</a:rPr>
              <a:t> </a:t>
            </a:r>
            <a:endParaRPr kumimoji="0" sz="2400" b="1" i="0" u="none" strike="noStrike" kern="1200" cap="none" spc="-175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 panose="020B0603020202020204" pitchFamily="34" charset="0"/>
              <a:ea typeface="+mj-ea"/>
            </a:endParaRPr>
          </a:p>
        </p:txBody>
      </p:sp>
      <p:sp>
        <p:nvSpPr>
          <p:cNvPr id="26" name="object 3"/>
          <p:cNvSpPr/>
          <p:nvPr/>
        </p:nvSpPr>
        <p:spPr>
          <a:xfrm>
            <a:off x="15821236" y="7286242"/>
            <a:ext cx="3441065" cy="3624579"/>
          </a:xfrm>
          <a:custGeom>
            <a:avLst/>
            <a:gdLst/>
            <a:ahLst/>
            <a:cxnLst/>
            <a:rect l="l" t="t" r="r" b="b"/>
            <a:pathLst>
              <a:path w="3441065" h="3624579">
                <a:moveTo>
                  <a:pt x="2760967" y="0"/>
                </a:moveTo>
                <a:lnTo>
                  <a:pt x="2712401" y="418"/>
                </a:lnTo>
                <a:lnTo>
                  <a:pt x="2664039" y="1669"/>
                </a:lnTo>
                <a:lnTo>
                  <a:pt x="2615886" y="3746"/>
                </a:lnTo>
                <a:lnTo>
                  <a:pt x="2567949" y="6642"/>
                </a:lnTo>
                <a:lnTo>
                  <a:pt x="2520237" y="10349"/>
                </a:lnTo>
                <a:lnTo>
                  <a:pt x="2472754" y="14862"/>
                </a:lnTo>
                <a:lnTo>
                  <a:pt x="2425508" y="20173"/>
                </a:lnTo>
                <a:lnTo>
                  <a:pt x="2378507" y="26276"/>
                </a:lnTo>
                <a:lnTo>
                  <a:pt x="2331756" y="33163"/>
                </a:lnTo>
                <a:lnTo>
                  <a:pt x="2285262" y="40828"/>
                </a:lnTo>
                <a:lnTo>
                  <a:pt x="2239034" y="49264"/>
                </a:lnTo>
                <a:lnTo>
                  <a:pt x="2193076" y="58464"/>
                </a:lnTo>
                <a:lnTo>
                  <a:pt x="2147397" y="68421"/>
                </a:lnTo>
                <a:lnTo>
                  <a:pt x="2102003" y="79129"/>
                </a:lnTo>
                <a:lnTo>
                  <a:pt x="2056900" y="90580"/>
                </a:lnTo>
                <a:lnTo>
                  <a:pt x="2012096" y="102768"/>
                </a:lnTo>
                <a:lnTo>
                  <a:pt x="1967598" y="115686"/>
                </a:lnTo>
                <a:lnTo>
                  <a:pt x="1923412" y="129327"/>
                </a:lnTo>
                <a:lnTo>
                  <a:pt x="1879546" y="143684"/>
                </a:lnTo>
                <a:lnTo>
                  <a:pt x="1836005" y="158751"/>
                </a:lnTo>
                <a:lnTo>
                  <a:pt x="1792798" y="174520"/>
                </a:lnTo>
                <a:lnTo>
                  <a:pt x="1749930" y="190984"/>
                </a:lnTo>
                <a:lnTo>
                  <a:pt x="1707408" y="208138"/>
                </a:lnTo>
                <a:lnTo>
                  <a:pt x="1665241" y="225973"/>
                </a:lnTo>
                <a:lnTo>
                  <a:pt x="1623433" y="244484"/>
                </a:lnTo>
                <a:lnTo>
                  <a:pt x="1581993" y="263662"/>
                </a:lnTo>
                <a:lnTo>
                  <a:pt x="1540926" y="283503"/>
                </a:lnTo>
                <a:lnTo>
                  <a:pt x="1500241" y="303997"/>
                </a:lnTo>
                <a:lnTo>
                  <a:pt x="1459943" y="325140"/>
                </a:lnTo>
                <a:lnTo>
                  <a:pt x="1420039" y="346924"/>
                </a:lnTo>
                <a:lnTo>
                  <a:pt x="1380537" y="369341"/>
                </a:lnTo>
                <a:lnTo>
                  <a:pt x="1341443" y="392386"/>
                </a:lnTo>
                <a:lnTo>
                  <a:pt x="1302765" y="416051"/>
                </a:lnTo>
                <a:lnTo>
                  <a:pt x="1264508" y="440330"/>
                </a:lnTo>
                <a:lnTo>
                  <a:pt x="1226679" y="465215"/>
                </a:lnTo>
                <a:lnTo>
                  <a:pt x="1189287" y="490700"/>
                </a:lnTo>
                <a:lnTo>
                  <a:pt x="1152337" y="516779"/>
                </a:lnTo>
                <a:lnTo>
                  <a:pt x="1115836" y="543443"/>
                </a:lnTo>
                <a:lnTo>
                  <a:pt x="1079791" y="570687"/>
                </a:lnTo>
                <a:lnTo>
                  <a:pt x="1044209" y="598503"/>
                </a:lnTo>
                <a:lnTo>
                  <a:pt x="1009097" y="626885"/>
                </a:lnTo>
                <a:lnTo>
                  <a:pt x="974462" y="655825"/>
                </a:lnTo>
                <a:lnTo>
                  <a:pt x="940310" y="685318"/>
                </a:lnTo>
                <a:lnTo>
                  <a:pt x="906648" y="715355"/>
                </a:lnTo>
                <a:lnTo>
                  <a:pt x="873484" y="745931"/>
                </a:lnTo>
                <a:lnTo>
                  <a:pt x="840823" y="777039"/>
                </a:lnTo>
                <a:lnTo>
                  <a:pt x="808674" y="808670"/>
                </a:lnTo>
                <a:lnTo>
                  <a:pt x="777042" y="840820"/>
                </a:lnTo>
                <a:lnTo>
                  <a:pt x="745934" y="873480"/>
                </a:lnTo>
                <a:lnTo>
                  <a:pt x="715359" y="906645"/>
                </a:lnTo>
                <a:lnTo>
                  <a:pt x="685321" y="940306"/>
                </a:lnTo>
                <a:lnTo>
                  <a:pt x="655828" y="974458"/>
                </a:lnTo>
                <a:lnTo>
                  <a:pt x="626888" y="1009094"/>
                </a:lnTo>
                <a:lnTo>
                  <a:pt x="598506" y="1044206"/>
                </a:lnTo>
                <a:lnTo>
                  <a:pt x="570690" y="1079788"/>
                </a:lnTo>
                <a:lnTo>
                  <a:pt x="543446" y="1115833"/>
                </a:lnTo>
                <a:lnTo>
                  <a:pt x="516781" y="1152334"/>
                </a:lnTo>
                <a:lnTo>
                  <a:pt x="490703" y="1189284"/>
                </a:lnTo>
                <a:lnTo>
                  <a:pt x="465218" y="1226677"/>
                </a:lnTo>
                <a:lnTo>
                  <a:pt x="440332" y="1264505"/>
                </a:lnTo>
                <a:lnTo>
                  <a:pt x="416054" y="1302762"/>
                </a:lnTo>
                <a:lnTo>
                  <a:pt x="392388" y="1341441"/>
                </a:lnTo>
                <a:lnTo>
                  <a:pt x="369343" y="1380535"/>
                </a:lnTo>
                <a:lnTo>
                  <a:pt x="346926" y="1420038"/>
                </a:lnTo>
                <a:lnTo>
                  <a:pt x="325142" y="1459941"/>
                </a:lnTo>
                <a:lnTo>
                  <a:pt x="303999" y="1500239"/>
                </a:lnTo>
                <a:lnTo>
                  <a:pt x="283505" y="1540925"/>
                </a:lnTo>
                <a:lnTo>
                  <a:pt x="263664" y="1581992"/>
                </a:lnTo>
                <a:lnTo>
                  <a:pt x="244485" y="1623433"/>
                </a:lnTo>
                <a:lnTo>
                  <a:pt x="225975" y="1665240"/>
                </a:lnTo>
                <a:lnTo>
                  <a:pt x="208139" y="1707409"/>
                </a:lnTo>
                <a:lnTo>
                  <a:pt x="190986" y="1749930"/>
                </a:lnTo>
                <a:lnTo>
                  <a:pt x="174521" y="1792798"/>
                </a:lnTo>
                <a:lnTo>
                  <a:pt x="158752" y="1836006"/>
                </a:lnTo>
                <a:lnTo>
                  <a:pt x="143685" y="1879547"/>
                </a:lnTo>
                <a:lnTo>
                  <a:pt x="129328" y="1923414"/>
                </a:lnTo>
                <a:lnTo>
                  <a:pt x="115687" y="1967601"/>
                </a:lnTo>
                <a:lnTo>
                  <a:pt x="102769" y="2012099"/>
                </a:lnTo>
                <a:lnTo>
                  <a:pt x="90581" y="2056903"/>
                </a:lnTo>
                <a:lnTo>
                  <a:pt x="79130" y="2102006"/>
                </a:lnTo>
                <a:lnTo>
                  <a:pt x="68422" y="2147401"/>
                </a:lnTo>
                <a:lnTo>
                  <a:pt x="58464" y="2193081"/>
                </a:lnTo>
                <a:lnTo>
                  <a:pt x="49264" y="2239039"/>
                </a:lnTo>
                <a:lnTo>
                  <a:pt x="40828" y="2285268"/>
                </a:lnTo>
                <a:lnTo>
                  <a:pt x="33163" y="2331762"/>
                </a:lnTo>
                <a:lnTo>
                  <a:pt x="26276" y="2378514"/>
                </a:lnTo>
                <a:lnTo>
                  <a:pt x="20173" y="2425516"/>
                </a:lnTo>
                <a:lnTo>
                  <a:pt x="14862" y="2472762"/>
                </a:lnTo>
                <a:lnTo>
                  <a:pt x="10349" y="2520245"/>
                </a:lnTo>
                <a:lnTo>
                  <a:pt x="6605" y="2568572"/>
                </a:lnTo>
                <a:lnTo>
                  <a:pt x="3739" y="2616062"/>
                </a:lnTo>
                <a:lnTo>
                  <a:pt x="1669" y="2664050"/>
                </a:lnTo>
                <a:lnTo>
                  <a:pt x="418" y="2712413"/>
                </a:lnTo>
                <a:lnTo>
                  <a:pt x="0" y="2760980"/>
                </a:lnTo>
                <a:lnTo>
                  <a:pt x="501" y="2814130"/>
                </a:lnTo>
                <a:lnTo>
                  <a:pt x="1994" y="2866926"/>
                </a:lnTo>
                <a:lnTo>
                  <a:pt x="4474" y="2919524"/>
                </a:lnTo>
                <a:lnTo>
                  <a:pt x="7931" y="2971860"/>
                </a:lnTo>
                <a:lnTo>
                  <a:pt x="12355" y="3023925"/>
                </a:lnTo>
                <a:lnTo>
                  <a:pt x="17738" y="3075711"/>
                </a:lnTo>
                <a:lnTo>
                  <a:pt x="24070" y="3127208"/>
                </a:lnTo>
                <a:lnTo>
                  <a:pt x="31344" y="3178408"/>
                </a:lnTo>
                <a:lnTo>
                  <a:pt x="39550" y="3229302"/>
                </a:lnTo>
                <a:lnTo>
                  <a:pt x="48679" y="3279881"/>
                </a:lnTo>
                <a:lnTo>
                  <a:pt x="58722" y="3330136"/>
                </a:lnTo>
                <a:lnTo>
                  <a:pt x="69670" y="3380059"/>
                </a:lnTo>
                <a:lnTo>
                  <a:pt x="81515" y="3429640"/>
                </a:lnTo>
                <a:lnTo>
                  <a:pt x="94247" y="3478872"/>
                </a:lnTo>
                <a:lnTo>
                  <a:pt x="107858" y="3527744"/>
                </a:lnTo>
                <a:lnTo>
                  <a:pt x="122339" y="3576249"/>
                </a:lnTo>
                <a:lnTo>
                  <a:pt x="137680" y="3624376"/>
                </a:lnTo>
                <a:lnTo>
                  <a:pt x="1492986" y="3624376"/>
                </a:lnTo>
                <a:lnTo>
                  <a:pt x="1465669" y="3582915"/>
                </a:lnTo>
                <a:lnTo>
                  <a:pt x="1439672" y="3540533"/>
                </a:lnTo>
                <a:lnTo>
                  <a:pt x="1415025" y="3497259"/>
                </a:lnTo>
                <a:lnTo>
                  <a:pt x="1391757" y="3453122"/>
                </a:lnTo>
                <a:lnTo>
                  <a:pt x="1369896" y="3408153"/>
                </a:lnTo>
                <a:lnTo>
                  <a:pt x="1349472" y="3362379"/>
                </a:lnTo>
                <a:lnTo>
                  <a:pt x="1330515" y="3315830"/>
                </a:lnTo>
                <a:lnTo>
                  <a:pt x="1313053" y="3268536"/>
                </a:lnTo>
                <a:lnTo>
                  <a:pt x="1297116" y="3220524"/>
                </a:lnTo>
                <a:lnTo>
                  <a:pt x="1282732" y="3171825"/>
                </a:lnTo>
                <a:lnTo>
                  <a:pt x="1269931" y="3122468"/>
                </a:lnTo>
                <a:lnTo>
                  <a:pt x="1258743" y="3072481"/>
                </a:lnTo>
                <a:lnTo>
                  <a:pt x="1249195" y="3021895"/>
                </a:lnTo>
                <a:lnTo>
                  <a:pt x="1241318" y="2970737"/>
                </a:lnTo>
                <a:lnTo>
                  <a:pt x="1235141" y="2919037"/>
                </a:lnTo>
                <a:lnTo>
                  <a:pt x="1230693" y="2866825"/>
                </a:lnTo>
                <a:lnTo>
                  <a:pt x="1228001" y="2814075"/>
                </a:lnTo>
                <a:lnTo>
                  <a:pt x="1227099" y="2760980"/>
                </a:lnTo>
                <a:lnTo>
                  <a:pt x="1227857" y="2712288"/>
                </a:lnTo>
                <a:lnTo>
                  <a:pt x="1230117" y="2663974"/>
                </a:lnTo>
                <a:lnTo>
                  <a:pt x="1233873" y="2615896"/>
                </a:lnTo>
                <a:lnTo>
                  <a:pt x="1239050" y="2568572"/>
                </a:lnTo>
                <a:lnTo>
                  <a:pt x="1245679" y="2521529"/>
                </a:lnTo>
                <a:lnTo>
                  <a:pt x="1253719" y="2474954"/>
                </a:lnTo>
                <a:lnTo>
                  <a:pt x="1263149" y="2428869"/>
                </a:lnTo>
                <a:lnTo>
                  <a:pt x="1273945" y="2383297"/>
                </a:lnTo>
                <a:lnTo>
                  <a:pt x="1286085" y="2338262"/>
                </a:lnTo>
                <a:lnTo>
                  <a:pt x="1299547" y="2293784"/>
                </a:lnTo>
                <a:lnTo>
                  <a:pt x="1314308" y="2249886"/>
                </a:lnTo>
                <a:lnTo>
                  <a:pt x="1330346" y="2206592"/>
                </a:lnTo>
                <a:lnTo>
                  <a:pt x="1347638" y="2163923"/>
                </a:lnTo>
                <a:lnTo>
                  <a:pt x="1366162" y="2121902"/>
                </a:lnTo>
                <a:lnTo>
                  <a:pt x="1385896" y="2080551"/>
                </a:lnTo>
                <a:lnTo>
                  <a:pt x="1406816" y="2039894"/>
                </a:lnTo>
                <a:lnTo>
                  <a:pt x="1428901" y="1999951"/>
                </a:lnTo>
                <a:lnTo>
                  <a:pt x="1452128" y="1960746"/>
                </a:lnTo>
                <a:lnTo>
                  <a:pt x="1476474" y="1922302"/>
                </a:lnTo>
                <a:lnTo>
                  <a:pt x="1501918" y="1884640"/>
                </a:lnTo>
                <a:lnTo>
                  <a:pt x="1528436" y="1847783"/>
                </a:lnTo>
                <a:lnTo>
                  <a:pt x="1556006" y="1811754"/>
                </a:lnTo>
                <a:lnTo>
                  <a:pt x="1584606" y="1776574"/>
                </a:lnTo>
                <a:lnTo>
                  <a:pt x="1614213" y="1742268"/>
                </a:lnTo>
                <a:lnTo>
                  <a:pt x="1644805" y="1708856"/>
                </a:lnTo>
                <a:lnTo>
                  <a:pt x="1676360" y="1676361"/>
                </a:lnTo>
                <a:lnTo>
                  <a:pt x="1708854" y="1644807"/>
                </a:lnTo>
                <a:lnTo>
                  <a:pt x="1742266" y="1614215"/>
                </a:lnTo>
                <a:lnTo>
                  <a:pt x="1776572" y="1584607"/>
                </a:lnTo>
                <a:lnTo>
                  <a:pt x="1811751" y="1556007"/>
                </a:lnTo>
                <a:lnTo>
                  <a:pt x="1847780" y="1528437"/>
                </a:lnTo>
                <a:lnTo>
                  <a:pt x="1884637" y="1501919"/>
                </a:lnTo>
                <a:lnTo>
                  <a:pt x="1922298" y="1476475"/>
                </a:lnTo>
                <a:lnTo>
                  <a:pt x="1960743" y="1452129"/>
                </a:lnTo>
                <a:lnTo>
                  <a:pt x="1999947" y="1428902"/>
                </a:lnTo>
                <a:lnTo>
                  <a:pt x="2039889" y="1406817"/>
                </a:lnTo>
                <a:lnTo>
                  <a:pt x="2080547" y="1385896"/>
                </a:lnTo>
                <a:lnTo>
                  <a:pt x="2121897" y="1366163"/>
                </a:lnTo>
                <a:lnTo>
                  <a:pt x="2163918" y="1347639"/>
                </a:lnTo>
                <a:lnTo>
                  <a:pt x="2206586" y="1330346"/>
                </a:lnTo>
                <a:lnTo>
                  <a:pt x="2249880" y="1314308"/>
                </a:lnTo>
                <a:lnTo>
                  <a:pt x="2293777" y="1299547"/>
                </a:lnTo>
                <a:lnTo>
                  <a:pt x="2338254" y="1286085"/>
                </a:lnTo>
                <a:lnTo>
                  <a:pt x="2383290" y="1273945"/>
                </a:lnTo>
                <a:lnTo>
                  <a:pt x="2428861" y="1263149"/>
                </a:lnTo>
                <a:lnTo>
                  <a:pt x="2474945" y="1253719"/>
                </a:lnTo>
                <a:lnTo>
                  <a:pt x="2521519" y="1245679"/>
                </a:lnTo>
                <a:lnTo>
                  <a:pt x="2568562" y="1239050"/>
                </a:lnTo>
                <a:lnTo>
                  <a:pt x="2616051" y="1233855"/>
                </a:lnTo>
                <a:lnTo>
                  <a:pt x="2663963" y="1230117"/>
                </a:lnTo>
                <a:lnTo>
                  <a:pt x="2712276" y="1227857"/>
                </a:lnTo>
                <a:lnTo>
                  <a:pt x="2760967" y="1227099"/>
                </a:lnTo>
                <a:lnTo>
                  <a:pt x="3440798" y="1227099"/>
                </a:lnTo>
                <a:lnTo>
                  <a:pt x="3440798" y="84328"/>
                </a:lnTo>
                <a:lnTo>
                  <a:pt x="3394033" y="72919"/>
                </a:lnTo>
                <a:lnTo>
                  <a:pt x="3346965" y="62309"/>
                </a:lnTo>
                <a:lnTo>
                  <a:pt x="3299598" y="52506"/>
                </a:lnTo>
                <a:lnTo>
                  <a:pt x="3251942" y="43516"/>
                </a:lnTo>
                <a:lnTo>
                  <a:pt x="3204003" y="35348"/>
                </a:lnTo>
                <a:lnTo>
                  <a:pt x="3155787" y="28008"/>
                </a:lnTo>
                <a:lnTo>
                  <a:pt x="3107302" y="21504"/>
                </a:lnTo>
                <a:lnTo>
                  <a:pt x="3058555" y="15843"/>
                </a:lnTo>
                <a:lnTo>
                  <a:pt x="3009554" y="11033"/>
                </a:lnTo>
                <a:lnTo>
                  <a:pt x="2960304" y="7080"/>
                </a:lnTo>
                <a:lnTo>
                  <a:pt x="2910813" y="3994"/>
                </a:lnTo>
                <a:lnTo>
                  <a:pt x="2861089" y="1780"/>
                </a:lnTo>
                <a:lnTo>
                  <a:pt x="2811138" y="446"/>
                </a:lnTo>
                <a:lnTo>
                  <a:pt x="2760967" y="0"/>
                </a:lnTo>
                <a:close/>
              </a:path>
              <a:path w="3441065" h="3624579">
                <a:moveTo>
                  <a:pt x="3440798" y="1227099"/>
                </a:moveTo>
                <a:lnTo>
                  <a:pt x="2760967" y="1227099"/>
                </a:lnTo>
                <a:lnTo>
                  <a:pt x="2813077" y="1227967"/>
                </a:lnTo>
                <a:lnTo>
                  <a:pt x="2864749" y="1230553"/>
                </a:lnTo>
                <a:lnTo>
                  <a:pt x="2915957" y="1234829"/>
                </a:lnTo>
                <a:lnTo>
                  <a:pt x="2966673" y="1240768"/>
                </a:lnTo>
                <a:lnTo>
                  <a:pt x="3016870" y="1248343"/>
                </a:lnTo>
                <a:lnTo>
                  <a:pt x="3066521" y="1257526"/>
                </a:lnTo>
                <a:lnTo>
                  <a:pt x="3115598" y="1268290"/>
                </a:lnTo>
                <a:lnTo>
                  <a:pt x="3164075" y="1280607"/>
                </a:lnTo>
                <a:lnTo>
                  <a:pt x="3211924" y="1294450"/>
                </a:lnTo>
                <a:lnTo>
                  <a:pt x="3259118" y="1309791"/>
                </a:lnTo>
                <a:lnTo>
                  <a:pt x="3305629" y="1326604"/>
                </a:lnTo>
                <a:lnTo>
                  <a:pt x="3351431" y="1344861"/>
                </a:lnTo>
                <a:lnTo>
                  <a:pt x="3396497" y="1364533"/>
                </a:lnTo>
                <a:lnTo>
                  <a:pt x="3440798" y="1385595"/>
                </a:lnTo>
                <a:lnTo>
                  <a:pt x="3440798" y="1227099"/>
                </a:lnTo>
                <a:close/>
              </a:path>
            </a:pathLst>
          </a:custGeom>
          <a:solidFill>
            <a:srgbClr val="EDDFD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7" name="Picture 2" descr="http://mbrk.ru/system/attachments/uploads/000/109/235/original/%D0%BC%D0%BE%D0%B9-%D1%88%D0%BE%D0%BD%D0%B4%D0%B8-%D0%BB%D0%BE%D0%B3%D0%B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20"/>
          <a:stretch/>
        </p:blipFill>
        <p:spPr bwMode="auto">
          <a:xfrm>
            <a:off x="15432667" y="9245"/>
            <a:ext cx="3903840" cy="166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object 22"/>
          <p:cNvSpPr/>
          <p:nvPr/>
        </p:nvSpPr>
        <p:spPr>
          <a:xfrm>
            <a:off x="2023427" y="574806"/>
            <a:ext cx="1499870" cy="153035"/>
          </a:xfrm>
          <a:custGeom>
            <a:avLst/>
            <a:gdLst/>
            <a:ahLst/>
            <a:cxnLst/>
            <a:rect l="l" t="t" r="r" b="b"/>
            <a:pathLst>
              <a:path w="1499870" h="153034">
                <a:moveTo>
                  <a:pt x="0" y="152946"/>
                </a:moveTo>
                <a:lnTo>
                  <a:pt x="1499501" y="152946"/>
                </a:lnTo>
                <a:lnTo>
                  <a:pt x="1499501" y="0"/>
                </a:lnTo>
                <a:lnTo>
                  <a:pt x="0" y="0"/>
                </a:lnTo>
                <a:lnTo>
                  <a:pt x="0" y="152946"/>
                </a:lnTo>
                <a:close/>
              </a:path>
            </a:pathLst>
          </a:custGeom>
          <a:solidFill>
            <a:srgbClr val="EF523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bject 4"/>
          <p:cNvSpPr txBox="1"/>
          <p:nvPr/>
        </p:nvSpPr>
        <p:spPr>
          <a:xfrm>
            <a:off x="2023427" y="1057275"/>
            <a:ext cx="5927083" cy="2739589"/>
          </a:xfrm>
          <a:prstGeom prst="rect">
            <a:avLst/>
          </a:prstGeom>
        </p:spPr>
        <p:txBody>
          <a:bodyPr vert="horz" wrap="square" lIns="0" tIns="18154" rIns="0" bIns="0" rtlCol="0">
            <a:spAutoFit/>
          </a:bodyPr>
          <a:lstStyle/>
          <a:p>
            <a:pPr marL="18153" marR="7261" lvl="0" indent="0" algn="l" defTabSz="1307043" rtl="0" eaLnBrk="1" fontAlgn="auto" latinLnBrk="0" hangingPunct="1">
              <a:lnSpc>
                <a:spcPct val="100000"/>
              </a:lnSpc>
              <a:spcBef>
                <a:spcPts val="14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-17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НАИБОЛЕЕ ПОСТРАДАВШИЕ ОТРАСЛИ </a:t>
            </a:r>
          </a:p>
          <a:p>
            <a:pPr marL="18153" marR="7261" lvl="0" indent="0" algn="l" defTabSz="1307043" rtl="0" eaLnBrk="1" fontAlgn="auto" latinLnBrk="0" hangingPunct="1">
              <a:lnSpc>
                <a:spcPct val="100000"/>
              </a:lnSpc>
              <a:spcBef>
                <a:spcPts val="14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7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(на федеральном уровне)</a:t>
            </a:r>
            <a:endParaRPr kumimoji="0" lang="ru-RU" sz="3200" b="1" i="0" u="none" strike="noStrike" kern="1200" cap="none" spc="-175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/>
              <a:ea typeface="+mn-ea"/>
              <a:cs typeface="Trebuchet MS"/>
            </a:endParaRPr>
          </a:p>
        </p:txBody>
      </p:sp>
      <p:sp>
        <p:nvSpPr>
          <p:cNvPr id="30" name="object 10"/>
          <p:cNvSpPr txBox="1"/>
          <p:nvPr/>
        </p:nvSpPr>
        <p:spPr>
          <a:xfrm>
            <a:off x="7239000" y="1657286"/>
            <a:ext cx="10972800" cy="8222122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Авиаперевозки</a:t>
            </a: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, аэропортовая деятельность, 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автоперевозки </a:t>
            </a:r>
            <a:b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</a:b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(49.3, 49.4, 51.1, 51.21, 52.21.21, 52.23.1)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Культура, организация досуга и развлечений  (включая демонстрацию кинофильмов,  деятельность музеев и зоопарков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)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(90, 59.14, 91.02, 91.04.1)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Физкультурно-оздоровительная </a:t>
            </a: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деятельность  и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спорт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(93, 96.04, 86.90.4)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Деятельность </a:t>
            </a: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туристических агентств и прочих  организаций, представляющих услуги в сфере 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туризма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(79)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Гостиничный бизнес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(55)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Общественное питание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(56)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Стоматологическая практика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(86.23)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Дополнительное </a:t>
            </a: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образование, деятельность  негосударственных образовательных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организаций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(85.41, 88.91)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Организация </a:t>
            </a: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конференций и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выставок</a:t>
            </a: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(82.3)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Предоставление </a:t>
            </a: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бытовых услуг населению (ремонт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, стирка</a:t>
            </a: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, химчистка, услуги парикмахерских и салонов  красоты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)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(95, 96.01, 96.02)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354965" marR="0" lvl="0" indent="-342900" algn="l" defTabSz="914400" rtl="0" eaLnBrk="1" fontAlgn="auto" latinLnBrk="0" hangingPunct="1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rgbClr val="EF5237"/>
              </a:buClr>
              <a:buSzTx/>
              <a:buFont typeface="Arial" panose="020B0604020202020204" pitchFamily="34" charset="0"/>
              <a:buChar char="•"/>
              <a:tabLst>
                <a:tab pos="347980" algn="l"/>
                <a:tab pos="349250" algn="l"/>
              </a:tabLst>
              <a:defRPr/>
            </a:pP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Розничная </a:t>
            </a:r>
            <a:r>
              <a:rPr kumimoji="0" lang="ru-RU" sz="22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торговля непродовольственными 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товарами </a:t>
            </a:r>
            <a:r>
              <a:rPr kumimoji="0" lang="ru-RU" sz="2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(45.11.2, 45.11.3, 45.19.2, 45.19.3, 45.32, 45.40.2, 45.40.3, 47.19.1, 47.19.2, 47.4, 47.5, 47.6, 47.7, 47.82, 47.89)</a:t>
            </a:r>
            <a:endParaRPr kumimoji="0" lang="ru-RU" sz="2200" b="1" i="0" u="none" strike="noStrike" kern="1200" cap="none" spc="-150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</p:txBody>
      </p:sp>
      <p:sp>
        <p:nvSpPr>
          <p:cNvPr id="31" name="object 7"/>
          <p:cNvSpPr/>
          <p:nvPr/>
        </p:nvSpPr>
        <p:spPr>
          <a:xfrm>
            <a:off x="2023427" y="4930441"/>
            <a:ext cx="3733800" cy="3395860"/>
          </a:xfrm>
          <a:prstGeom prst="rect">
            <a:avLst/>
          </a:prstGeom>
          <a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720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3"/>
          <p:cNvSpPr/>
          <p:nvPr/>
        </p:nvSpPr>
        <p:spPr>
          <a:xfrm>
            <a:off x="15821236" y="7286242"/>
            <a:ext cx="3441065" cy="3624579"/>
          </a:xfrm>
          <a:custGeom>
            <a:avLst/>
            <a:gdLst/>
            <a:ahLst/>
            <a:cxnLst/>
            <a:rect l="l" t="t" r="r" b="b"/>
            <a:pathLst>
              <a:path w="3441065" h="3624579">
                <a:moveTo>
                  <a:pt x="2760967" y="0"/>
                </a:moveTo>
                <a:lnTo>
                  <a:pt x="2712401" y="418"/>
                </a:lnTo>
                <a:lnTo>
                  <a:pt x="2664039" y="1669"/>
                </a:lnTo>
                <a:lnTo>
                  <a:pt x="2615886" y="3746"/>
                </a:lnTo>
                <a:lnTo>
                  <a:pt x="2567949" y="6642"/>
                </a:lnTo>
                <a:lnTo>
                  <a:pt x="2520237" y="10349"/>
                </a:lnTo>
                <a:lnTo>
                  <a:pt x="2472754" y="14862"/>
                </a:lnTo>
                <a:lnTo>
                  <a:pt x="2425508" y="20173"/>
                </a:lnTo>
                <a:lnTo>
                  <a:pt x="2378507" y="26276"/>
                </a:lnTo>
                <a:lnTo>
                  <a:pt x="2331756" y="33163"/>
                </a:lnTo>
                <a:lnTo>
                  <a:pt x="2285262" y="40828"/>
                </a:lnTo>
                <a:lnTo>
                  <a:pt x="2239034" y="49264"/>
                </a:lnTo>
                <a:lnTo>
                  <a:pt x="2193076" y="58464"/>
                </a:lnTo>
                <a:lnTo>
                  <a:pt x="2147397" y="68421"/>
                </a:lnTo>
                <a:lnTo>
                  <a:pt x="2102003" y="79129"/>
                </a:lnTo>
                <a:lnTo>
                  <a:pt x="2056900" y="90580"/>
                </a:lnTo>
                <a:lnTo>
                  <a:pt x="2012096" y="102768"/>
                </a:lnTo>
                <a:lnTo>
                  <a:pt x="1967598" y="115686"/>
                </a:lnTo>
                <a:lnTo>
                  <a:pt x="1923412" y="129327"/>
                </a:lnTo>
                <a:lnTo>
                  <a:pt x="1879546" y="143684"/>
                </a:lnTo>
                <a:lnTo>
                  <a:pt x="1836005" y="158751"/>
                </a:lnTo>
                <a:lnTo>
                  <a:pt x="1792798" y="174520"/>
                </a:lnTo>
                <a:lnTo>
                  <a:pt x="1749930" y="190984"/>
                </a:lnTo>
                <a:lnTo>
                  <a:pt x="1707408" y="208138"/>
                </a:lnTo>
                <a:lnTo>
                  <a:pt x="1665241" y="225973"/>
                </a:lnTo>
                <a:lnTo>
                  <a:pt x="1623433" y="244484"/>
                </a:lnTo>
                <a:lnTo>
                  <a:pt x="1581993" y="263662"/>
                </a:lnTo>
                <a:lnTo>
                  <a:pt x="1540926" y="283503"/>
                </a:lnTo>
                <a:lnTo>
                  <a:pt x="1500241" y="303997"/>
                </a:lnTo>
                <a:lnTo>
                  <a:pt x="1459943" y="325140"/>
                </a:lnTo>
                <a:lnTo>
                  <a:pt x="1420039" y="346924"/>
                </a:lnTo>
                <a:lnTo>
                  <a:pt x="1380537" y="369341"/>
                </a:lnTo>
                <a:lnTo>
                  <a:pt x="1341443" y="392386"/>
                </a:lnTo>
                <a:lnTo>
                  <a:pt x="1302765" y="416051"/>
                </a:lnTo>
                <a:lnTo>
                  <a:pt x="1264508" y="440330"/>
                </a:lnTo>
                <a:lnTo>
                  <a:pt x="1226679" y="465215"/>
                </a:lnTo>
                <a:lnTo>
                  <a:pt x="1189287" y="490700"/>
                </a:lnTo>
                <a:lnTo>
                  <a:pt x="1152337" y="516779"/>
                </a:lnTo>
                <a:lnTo>
                  <a:pt x="1115836" y="543443"/>
                </a:lnTo>
                <a:lnTo>
                  <a:pt x="1079791" y="570687"/>
                </a:lnTo>
                <a:lnTo>
                  <a:pt x="1044209" y="598503"/>
                </a:lnTo>
                <a:lnTo>
                  <a:pt x="1009097" y="626885"/>
                </a:lnTo>
                <a:lnTo>
                  <a:pt x="974462" y="655825"/>
                </a:lnTo>
                <a:lnTo>
                  <a:pt x="940310" y="685318"/>
                </a:lnTo>
                <a:lnTo>
                  <a:pt x="906648" y="715355"/>
                </a:lnTo>
                <a:lnTo>
                  <a:pt x="873484" y="745931"/>
                </a:lnTo>
                <a:lnTo>
                  <a:pt x="840823" y="777039"/>
                </a:lnTo>
                <a:lnTo>
                  <a:pt x="808674" y="808670"/>
                </a:lnTo>
                <a:lnTo>
                  <a:pt x="777042" y="840820"/>
                </a:lnTo>
                <a:lnTo>
                  <a:pt x="745934" y="873480"/>
                </a:lnTo>
                <a:lnTo>
                  <a:pt x="715359" y="906645"/>
                </a:lnTo>
                <a:lnTo>
                  <a:pt x="685321" y="940306"/>
                </a:lnTo>
                <a:lnTo>
                  <a:pt x="655828" y="974458"/>
                </a:lnTo>
                <a:lnTo>
                  <a:pt x="626888" y="1009094"/>
                </a:lnTo>
                <a:lnTo>
                  <a:pt x="598506" y="1044206"/>
                </a:lnTo>
                <a:lnTo>
                  <a:pt x="570690" y="1079788"/>
                </a:lnTo>
                <a:lnTo>
                  <a:pt x="543446" y="1115833"/>
                </a:lnTo>
                <a:lnTo>
                  <a:pt x="516781" y="1152334"/>
                </a:lnTo>
                <a:lnTo>
                  <a:pt x="490703" y="1189284"/>
                </a:lnTo>
                <a:lnTo>
                  <a:pt x="465218" y="1226677"/>
                </a:lnTo>
                <a:lnTo>
                  <a:pt x="440332" y="1264505"/>
                </a:lnTo>
                <a:lnTo>
                  <a:pt x="416054" y="1302762"/>
                </a:lnTo>
                <a:lnTo>
                  <a:pt x="392388" y="1341441"/>
                </a:lnTo>
                <a:lnTo>
                  <a:pt x="369343" y="1380535"/>
                </a:lnTo>
                <a:lnTo>
                  <a:pt x="346926" y="1420038"/>
                </a:lnTo>
                <a:lnTo>
                  <a:pt x="325142" y="1459941"/>
                </a:lnTo>
                <a:lnTo>
                  <a:pt x="303999" y="1500239"/>
                </a:lnTo>
                <a:lnTo>
                  <a:pt x="283505" y="1540925"/>
                </a:lnTo>
                <a:lnTo>
                  <a:pt x="263664" y="1581992"/>
                </a:lnTo>
                <a:lnTo>
                  <a:pt x="244485" y="1623433"/>
                </a:lnTo>
                <a:lnTo>
                  <a:pt x="225975" y="1665240"/>
                </a:lnTo>
                <a:lnTo>
                  <a:pt x="208139" y="1707409"/>
                </a:lnTo>
                <a:lnTo>
                  <a:pt x="190986" y="1749930"/>
                </a:lnTo>
                <a:lnTo>
                  <a:pt x="174521" y="1792798"/>
                </a:lnTo>
                <a:lnTo>
                  <a:pt x="158752" y="1836006"/>
                </a:lnTo>
                <a:lnTo>
                  <a:pt x="143685" y="1879547"/>
                </a:lnTo>
                <a:lnTo>
                  <a:pt x="129328" y="1923414"/>
                </a:lnTo>
                <a:lnTo>
                  <a:pt x="115687" y="1967601"/>
                </a:lnTo>
                <a:lnTo>
                  <a:pt x="102769" y="2012099"/>
                </a:lnTo>
                <a:lnTo>
                  <a:pt x="90581" y="2056903"/>
                </a:lnTo>
                <a:lnTo>
                  <a:pt x="79130" y="2102006"/>
                </a:lnTo>
                <a:lnTo>
                  <a:pt x="68422" y="2147401"/>
                </a:lnTo>
                <a:lnTo>
                  <a:pt x="58464" y="2193081"/>
                </a:lnTo>
                <a:lnTo>
                  <a:pt x="49264" y="2239039"/>
                </a:lnTo>
                <a:lnTo>
                  <a:pt x="40828" y="2285268"/>
                </a:lnTo>
                <a:lnTo>
                  <a:pt x="33163" y="2331762"/>
                </a:lnTo>
                <a:lnTo>
                  <a:pt x="26276" y="2378514"/>
                </a:lnTo>
                <a:lnTo>
                  <a:pt x="20173" y="2425516"/>
                </a:lnTo>
                <a:lnTo>
                  <a:pt x="14862" y="2472762"/>
                </a:lnTo>
                <a:lnTo>
                  <a:pt x="10349" y="2520245"/>
                </a:lnTo>
                <a:lnTo>
                  <a:pt x="6605" y="2568572"/>
                </a:lnTo>
                <a:lnTo>
                  <a:pt x="3739" y="2616062"/>
                </a:lnTo>
                <a:lnTo>
                  <a:pt x="1669" y="2664050"/>
                </a:lnTo>
                <a:lnTo>
                  <a:pt x="418" y="2712413"/>
                </a:lnTo>
                <a:lnTo>
                  <a:pt x="0" y="2760980"/>
                </a:lnTo>
                <a:lnTo>
                  <a:pt x="501" y="2814130"/>
                </a:lnTo>
                <a:lnTo>
                  <a:pt x="1994" y="2866926"/>
                </a:lnTo>
                <a:lnTo>
                  <a:pt x="4474" y="2919524"/>
                </a:lnTo>
                <a:lnTo>
                  <a:pt x="7931" y="2971860"/>
                </a:lnTo>
                <a:lnTo>
                  <a:pt x="12355" y="3023925"/>
                </a:lnTo>
                <a:lnTo>
                  <a:pt x="17738" y="3075711"/>
                </a:lnTo>
                <a:lnTo>
                  <a:pt x="24070" y="3127208"/>
                </a:lnTo>
                <a:lnTo>
                  <a:pt x="31344" y="3178408"/>
                </a:lnTo>
                <a:lnTo>
                  <a:pt x="39550" y="3229302"/>
                </a:lnTo>
                <a:lnTo>
                  <a:pt x="48679" y="3279881"/>
                </a:lnTo>
                <a:lnTo>
                  <a:pt x="58722" y="3330136"/>
                </a:lnTo>
                <a:lnTo>
                  <a:pt x="69670" y="3380059"/>
                </a:lnTo>
                <a:lnTo>
                  <a:pt x="81515" y="3429640"/>
                </a:lnTo>
                <a:lnTo>
                  <a:pt x="94247" y="3478872"/>
                </a:lnTo>
                <a:lnTo>
                  <a:pt x="107858" y="3527744"/>
                </a:lnTo>
                <a:lnTo>
                  <a:pt x="122339" y="3576249"/>
                </a:lnTo>
                <a:lnTo>
                  <a:pt x="137680" y="3624376"/>
                </a:lnTo>
                <a:lnTo>
                  <a:pt x="1492986" y="3624376"/>
                </a:lnTo>
                <a:lnTo>
                  <a:pt x="1465669" y="3582915"/>
                </a:lnTo>
                <a:lnTo>
                  <a:pt x="1439672" y="3540533"/>
                </a:lnTo>
                <a:lnTo>
                  <a:pt x="1415025" y="3497259"/>
                </a:lnTo>
                <a:lnTo>
                  <a:pt x="1391757" y="3453122"/>
                </a:lnTo>
                <a:lnTo>
                  <a:pt x="1369896" y="3408153"/>
                </a:lnTo>
                <a:lnTo>
                  <a:pt x="1349472" y="3362379"/>
                </a:lnTo>
                <a:lnTo>
                  <a:pt x="1330515" y="3315830"/>
                </a:lnTo>
                <a:lnTo>
                  <a:pt x="1313053" y="3268536"/>
                </a:lnTo>
                <a:lnTo>
                  <a:pt x="1297116" y="3220524"/>
                </a:lnTo>
                <a:lnTo>
                  <a:pt x="1282732" y="3171825"/>
                </a:lnTo>
                <a:lnTo>
                  <a:pt x="1269931" y="3122468"/>
                </a:lnTo>
                <a:lnTo>
                  <a:pt x="1258743" y="3072481"/>
                </a:lnTo>
                <a:lnTo>
                  <a:pt x="1249195" y="3021895"/>
                </a:lnTo>
                <a:lnTo>
                  <a:pt x="1241318" y="2970737"/>
                </a:lnTo>
                <a:lnTo>
                  <a:pt x="1235141" y="2919037"/>
                </a:lnTo>
                <a:lnTo>
                  <a:pt x="1230693" y="2866825"/>
                </a:lnTo>
                <a:lnTo>
                  <a:pt x="1228001" y="2814075"/>
                </a:lnTo>
                <a:lnTo>
                  <a:pt x="1227099" y="2760980"/>
                </a:lnTo>
                <a:lnTo>
                  <a:pt x="1227857" y="2712288"/>
                </a:lnTo>
                <a:lnTo>
                  <a:pt x="1230117" y="2663974"/>
                </a:lnTo>
                <a:lnTo>
                  <a:pt x="1233873" y="2615896"/>
                </a:lnTo>
                <a:lnTo>
                  <a:pt x="1239050" y="2568572"/>
                </a:lnTo>
                <a:lnTo>
                  <a:pt x="1245679" y="2521529"/>
                </a:lnTo>
                <a:lnTo>
                  <a:pt x="1253719" y="2474954"/>
                </a:lnTo>
                <a:lnTo>
                  <a:pt x="1263149" y="2428869"/>
                </a:lnTo>
                <a:lnTo>
                  <a:pt x="1273945" y="2383297"/>
                </a:lnTo>
                <a:lnTo>
                  <a:pt x="1286085" y="2338262"/>
                </a:lnTo>
                <a:lnTo>
                  <a:pt x="1299547" y="2293784"/>
                </a:lnTo>
                <a:lnTo>
                  <a:pt x="1314308" y="2249886"/>
                </a:lnTo>
                <a:lnTo>
                  <a:pt x="1330346" y="2206592"/>
                </a:lnTo>
                <a:lnTo>
                  <a:pt x="1347638" y="2163923"/>
                </a:lnTo>
                <a:lnTo>
                  <a:pt x="1366162" y="2121902"/>
                </a:lnTo>
                <a:lnTo>
                  <a:pt x="1385896" y="2080551"/>
                </a:lnTo>
                <a:lnTo>
                  <a:pt x="1406816" y="2039894"/>
                </a:lnTo>
                <a:lnTo>
                  <a:pt x="1428901" y="1999951"/>
                </a:lnTo>
                <a:lnTo>
                  <a:pt x="1452128" y="1960746"/>
                </a:lnTo>
                <a:lnTo>
                  <a:pt x="1476474" y="1922302"/>
                </a:lnTo>
                <a:lnTo>
                  <a:pt x="1501918" y="1884640"/>
                </a:lnTo>
                <a:lnTo>
                  <a:pt x="1528436" y="1847783"/>
                </a:lnTo>
                <a:lnTo>
                  <a:pt x="1556006" y="1811754"/>
                </a:lnTo>
                <a:lnTo>
                  <a:pt x="1584606" y="1776574"/>
                </a:lnTo>
                <a:lnTo>
                  <a:pt x="1614213" y="1742268"/>
                </a:lnTo>
                <a:lnTo>
                  <a:pt x="1644805" y="1708856"/>
                </a:lnTo>
                <a:lnTo>
                  <a:pt x="1676360" y="1676361"/>
                </a:lnTo>
                <a:lnTo>
                  <a:pt x="1708854" y="1644807"/>
                </a:lnTo>
                <a:lnTo>
                  <a:pt x="1742266" y="1614215"/>
                </a:lnTo>
                <a:lnTo>
                  <a:pt x="1776572" y="1584607"/>
                </a:lnTo>
                <a:lnTo>
                  <a:pt x="1811751" y="1556007"/>
                </a:lnTo>
                <a:lnTo>
                  <a:pt x="1847780" y="1528437"/>
                </a:lnTo>
                <a:lnTo>
                  <a:pt x="1884637" y="1501919"/>
                </a:lnTo>
                <a:lnTo>
                  <a:pt x="1922298" y="1476475"/>
                </a:lnTo>
                <a:lnTo>
                  <a:pt x="1960743" y="1452129"/>
                </a:lnTo>
                <a:lnTo>
                  <a:pt x="1999947" y="1428902"/>
                </a:lnTo>
                <a:lnTo>
                  <a:pt x="2039889" y="1406817"/>
                </a:lnTo>
                <a:lnTo>
                  <a:pt x="2080547" y="1385896"/>
                </a:lnTo>
                <a:lnTo>
                  <a:pt x="2121897" y="1366163"/>
                </a:lnTo>
                <a:lnTo>
                  <a:pt x="2163918" y="1347639"/>
                </a:lnTo>
                <a:lnTo>
                  <a:pt x="2206586" y="1330346"/>
                </a:lnTo>
                <a:lnTo>
                  <a:pt x="2249880" y="1314308"/>
                </a:lnTo>
                <a:lnTo>
                  <a:pt x="2293777" y="1299547"/>
                </a:lnTo>
                <a:lnTo>
                  <a:pt x="2338254" y="1286085"/>
                </a:lnTo>
                <a:lnTo>
                  <a:pt x="2383290" y="1273945"/>
                </a:lnTo>
                <a:lnTo>
                  <a:pt x="2428861" y="1263149"/>
                </a:lnTo>
                <a:lnTo>
                  <a:pt x="2474945" y="1253719"/>
                </a:lnTo>
                <a:lnTo>
                  <a:pt x="2521519" y="1245679"/>
                </a:lnTo>
                <a:lnTo>
                  <a:pt x="2568562" y="1239050"/>
                </a:lnTo>
                <a:lnTo>
                  <a:pt x="2616051" y="1233855"/>
                </a:lnTo>
                <a:lnTo>
                  <a:pt x="2663963" y="1230117"/>
                </a:lnTo>
                <a:lnTo>
                  <a:pt x="2712276" y="1227857"/>
                </a:lnTo>
                <a:lnTo>
                  <a:pt x="2760967" y="1227099"/>
                </a:lnTo>
                <a:lnTo>
                  <a:pt x="3440798" y="1227099"/>
                </a:lnTo>
                <a:lnTo>
                  <a:pt x="3440798" y="84328"/>
                </a:lnTo>
                <a:lnTo>
                  <a:pt x="3394033" y="72919"/>
                </a:lnTo>
                <a:lnTo>
                  <a:pt x="3346965" y="62309"/>
                </a:lnTo>
                <a:lnTo>
                  <a:pt x="3299598" y="52506"/>
                </a:lnTo>
                <a:lnTo>
                  <a:pt x="3251942" y="43516"/>
                </a:lnTo>
                <a:lnTo>
                  <a:pt x="3204003" y="35348"/>
                </a:lnTo>
                <a:lnTo>
                  <a:pt x="3155787" y="28008"/>
                </a:lnTo>
                <a:lnTo>
                  <a:pt x="3107302" y="21504"/>
                </a:lnTo>
                <a:lnTo>
                  <a:pt x="3058555" y="15843"/>
                </a:lnTo>
                <a:lnTo>
                  <a:pt x="3009554" y="11033"/>
                </a:lnTo>
                <a:lnTo>
                  <a:pt x="2960304" y="7080"/>
                </a:lnTo>
                <a:lnTo>
                  <a:pt x="2910813" y="3994"/>
                </a:lnTo>
                <a:lnTo>
                  <a:pt x="2861089" y="1780"/>
                </a:lnTo>
                <a:lnTo>
                  <a:pt x="2811138" y="446"/>
                </a:lnTo>
                <a:lnTo>
                  <a:pt x="2760967" y="0"/>
                </a:lnTo>
                <a:close/>
              </a:path>
              <a:path w="3441065" h="3624579">
                <a:moveTo>
                  <a:pt x="3440798" y="1227099"/>
                </a:moveTo>
                <a:lnTo>
                  <a:pt x="2760967" y="1227099"/>
                </a:lnTo>
                <a:lnTo>
                  <a:pt x="2813077" y="1227967"/>
                </a:lnTo>
                <a:lnTo>
                  <a:pt x="2864749" y="1230553"/>
                </a:lnTo>
                <a:lnTo>
                  <a:pt x="2915957" y="1234829"/>
                </a:lnTo>
                <a:lnTo>
                  <a:pt x="2966673" y="1240768"/>
                </a:lnTo>
                <a:lnTo>
                  <a:pt x="3016870" y="1248343"/>
                </a:lnTo>
                <a:lnTo>
                  <a:pt x="3066521" y="1257526"/>
                </a:lnTo>
                <a:lnTo>
                  <a:pt x="3115598" y="1268290"/>
                </a:lnTo>
                <a:lnTo>
                  <a:pt x="3164075" y="1280607"/>
                </a:lnTo>
                <a:lnTo>
                  <a:pt x="3211924" y="1294450"/>
                </a:lnTo>
                <a:lnTo>
                  <a:pt x="3259118" y="1309791"/>
                </a:lnTo>
                <a:lnTo>
                  <a:pt x="3305629" y="1326604"/>
                </a:lnTo>
                <a:lnTo>
                  <a:pt x="3351431" y="1344861"/>
                </a:lnTo>
                <a:lnTo>
                  <a:pt x="3396497" y="1364533"/>
                </a:lnTo>
                <a:lnTo>
                  <a:pt x="3440798" y="1385595"/>
                </a:lnTo>
                <a:lnTo>
                  <a:pt x="3440798" y="1227099"/>
                </a:lnTo>
                <a:close/>
              </a:path>
            </a:pathLst>
          </a:custGeom>
          <a:solidFill>
            <a:srgbClr val="EDDFD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bject 22"/>
          <p:cNvSpPr/>
          <p:nvPr/>
        </p:nvSpPr>
        <p:spPr>
          <a:xfrm>
            <a:off x="2023427" y="574806"/>
            <a:ext cx="1499870" cy="153035"/>
          </a:xfrm>
          <a:custGeom>
            <a:avLst/>
            <a:gdLst/>
            <a:ahLst/>
            <a:cxnLst/>
            <a:rect l="l" t="t" r="r" b="b"/>
            <a:pathLst>
              <a:path w="1499870" h="153034">
                <a:moveTo>
                  <a:pt x="0" y="152946"/>
                </a:moveTo>
                <a:lnTo>
                  <a:pt x="1499501" y="152946"/>
                </a:lnTo>
                <a:lnTo>
                  <a:pt x="1499501" y="0"/>
                </a:lnTo>
                <a:lnTo>
                  <a:pt x="0" y="0"/>
                </a:lnTo>
                <a:lnTo>
                  <a:pt x="0" y="152946"/>
                </a:lnTo>
                <a:close/>
              </a:path>
            </a:pathLst>
          </a:custGeom>
          <a:solidFill>
            <a:srgbClr val="EF523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http://mbrk.ru/system/attachments/uploads/000/109/235/original/%D0%BC%D0%BE%D0%B9-%D1%88%D0%BE%D0%BD%D0%B4%D0%B8-%D0%BB%D0%BE%D0%B3%D0%B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20"/>
          <a:stretch/>
        </p:blipFill>
        <p:spPr bwMode="auto">
          <a:xfrm>
            <a:off x="15432667" y="9245"/>
            <a:ext cx="3903840" cy="166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bject 3"/>
          <p:cNvSpPr txBox="1"/>
          <p:nvPr/>
        </p:nvSpPr>
        <p:spPr>
          <a:xfrm>
            <a:off x="2023427" y="913827"/>
            <a:ext cx="7620000" cy="756995"/>
          </a:xfrm>
          <a:prstGeom prst="rect">
            <a:avLst/>
          </a:prstGeom>
        </p:spPr>
        <p:txBody>
          <a:bodyPr vert="horz" wrap="square" lIns="0" tIns="18154" rIns="0" bIns="0" rtlCol="0">
            <a:spAutoFit/>
          </a:bodyPr>
          <a:lstStyle/>
          <a:p>
            <a:pPr marL="18153" marR="7261" algn="just" defTabSz="1307043">
              <a:spcBef>
                <a:spcPts val="143"/>
              </a:spcBef>
            </a:pPr>
            <a:r>
              <a:rPr lang="ru-RU" sz="4800" b="1" spc="-175" dirty="0" smtClean="0">
                <a:solidFill>
                  <a:srgbClr val="4C1913"/>
                </a:solidFill>
                <a:latin typeface="Trebuchet MS"/>
                <a:ea typeface="+mj-ea"/>
                <a:cs typeface="Trebuchet MS"/>
              </a:rPr>
              <a:t>Требования к заявителю</a:t>
            </a:r>
            <a:endParaRPr sz="4800" b="1" spc="-175" dirty="0">
              <a:solidFill>
                <a:srgbClr val="FF0000"/>
              </a:solidFill>
              <a:latin typeface="Trebuchet MS"/>
              <a:ea typeface="+mj-ea"/>
              <a:cs typeface="Trebuchet MS"/>
            </a:endParaRPr>
          </a:p>
        </p:txBody>
      </p:sp>
      <p:sp>
        <p:nvSpPr>
          <p:cNvPr id="20" name="object 24"/>
          <p:cNvSpPr txBox="1"/>
          <p:nvPr/>
        </p:nvSpPr>
        <p:spPr>
          <a:xfrm>
            <a:off x="2057100" y="3689112"/>
            <a:ext cx="5063174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7261" lvl="0">
              <a:spcBef>
                <a:spcPts val="1501"/>
              </a:spcBef>
              <a:buClr>
                <a:srgbClr val="EF5237"/>
              </a:buClr>
              <a:tabLst>
                <a:tab pos="347980" algn="l"/>
                <a:tab pos="349250" algn="l"/>
              </a:tabLst>
            </a:pPr>
            <a:r>
              <a:rPr lang="ru-RU" sz="2800" spc="-150" dirty="0" smtClean="0">
                <a:latin typeface="Trebuchet MS" panose="020B0603020202020204" pitchFamily="34" charset="0"/>
                <a:cs typeface="Arial"/>
              </a:rPr>
              <a:t>Включен </a:t>
            </a:r>
            <a:r>
              <a:rPr lang="ru-RU" sz="2800" b="1" spc="-150" dirty="0">
                <a:solidFill>
                  <a:srgbClr val="EF5237"/>
                </a:solidFill>
                <a:latin typeface="Trebuchet MS" panose="020B0603020202020204" pitchFamily="34" charset="0"/>
                <a:cs typeface="Arial"/>
              </a:rPr>
              <a:t>в единый реестр </a:t>
            </a:r>
            <a:r>
              <a:rPr lang="ru-RU" sz="2800" b="1" spc="-150" dirty="0" smtClean="0">
                <a:solidFill>
                  <a:srgbClr val="EF5237"/>
                </a:solidFill>
                <a:latin typeface="Trebuchet MS" panose="020B0603020202020204" pitchFamily="34" charset="0"/>
                <a:cs typeface="Arial"/>
              </a:rPr>
              <a:t>СМСП </a:t>
            </a:r>
            <a:r>
              <a:rPr lang="ru-RU" sz="2800" b="1" spc="-15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не </a:t>
            </a:r>
            <a:r>
              <a:rPr lang="ru-RU" sz="2800" b="1" spc="-150" dirty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позднее 1 </a:t>
            </a:r>
            <a:r>
              <a:rPr lang="ru-RU" sz="2800" b="1" spc="-15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марта </a:t>
            </a:r>
            <a:r>
              <a:rPr lang="ru-RU" sz="2800" b="1" spc="-150" dirty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2020 </a:t>
            </a:r>
            <a:r>
              <a:rPr lang="ru-RU" sz="2800" b="1" spc="-15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года</a:t>
            </a:r>
            <a:endParaRPr lang="ru-RU" sz="2800" b="1" spc="-150" dirty="0">
              <a:solidFill>
                <a:srgbClr val="4C1913"/>
              </a:solidFill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23" name="object 24"/>
          <p:cNvSpPr txBox="1"/>
          <p:nvPr/>
        </p:nvSpPr>
        <p:spPr>
          <a:xfrm>
            <a:off x="2057100" y="5624989"/>
            <a:ext cx="5034146" cy="2598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7261" lvl="0">
              <a:spcBef>
                <a:spcPts val="1501"/>
              </a:spcBef>
              <a:buClr>
                <a:srgbClr val="EF5237"/>
              </a:buClr>
              <a:tabLst>
                <a:tab pos="347980" algn="l"/>
                <a:tab pos="349250" algn="l"/>
              </a:tabLst>
            </a:pPr>
            <a:r>
              <a:rPr lang="ru-RU" sz="2800" b="1" spc="-15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Основной </a:t>
            </a:r>
            <a:r>
              <a:rPr lang="ru-RU" sz="2800" b="1" spc="-150" dirty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вид деятельности </a:t>
            </a:r>
            <a:r>
              <a:rPr lang="ru-RU" sz="2800" spc="-150" dirty="0" smtClean="0">
                <a:latin typeface="Trebuchet MS" panose="020B0603020202020204" pitchFamily="34" charset="0"/>
                <a:cs typeface="Arial"/>
              </a:rPr>
              <a:t>отнесен </a:t>
            </a:r>
            <a:r>
              <a:rPr lang="ru-RU" sz="2800" spc="-150" dirty="0">
                <a:latin typeface="Trebuchet MS" panose="020B0603020202020204" pitchFamily="34" charset="0"/>
                <a:cs typeface="Arial"/>
              </a:rPr>
              <a:t>к видам экономической деятельности, включенным в </a:t>
            </a:r>
            <a:r>
              <a:rPr lang="ru-RU" sz="2800" b="1" spc="-150" dirty="0" smtClean="0">
                <a:solidFill>
                  <a:srgbClr val="EF5237"/>
                </a:solidFill>
                <a:latin typeface="Trebuchet MS" panose="020B0603020202020204" pitchFamily="34" charset="0"/>
                <a:cs typeface="Arial"/>
              </a:rPr>
              <a:t>Перечень, утвержденный постановлением Правительства РФ № 434 от 03.04.2020 </a:t>
            </a:r>
            <a:endParaRPr lang="ru-RU" sz="2800" b="1" spc="-150" dirty="0" smtClean="0">
              <a:solidFill>
                <a:srgbClr val="EF5237"/>
              </a:solidFill>
              <a:latin typeface="Trebuchet MS" panose="020B0603020202020204" pitchFamily="34" charset="0"/>
              <a:cs typeface="Arial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98" y="5624989"/>
            <a:ext cx="1285200" cy="12852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227" y="2305585"/>
            <a:ext cx="1273152" cy="1285200"/>
          </a:xfrm>
          <a:prstGeom prst="rect">
            <a:avLst/>
          </a:prstGeom>
        </p:spPr>
      </p:pic>
      <p:pic>
        <p:nvPicPr>
          <p:cNvPr id="38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32" y="3733676"/>
            <a:ext cx="1066732" cy="106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bject 24"/>
          <p:cNvSpPr txBox="1"/>
          <p:nvPr/>
        </p:nvSpPr>
        <p:spPr>
          <a:xfrm>
            <a:off x="10205043" y="6585852"/>
            <a:ext cx="8359094" cy="19087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27652" lvl="0" algn="l" defTabSz="914400" rtl="0" eaLnBrk="1" fontAlgn="auto" latinLnBrk="0" hangingPunct="1">
              <a:lnSpc>
                <a:spcPct val="109800"/>
              </a:lnSpc>
              <a:spcBef>
                <a:spcPts val="1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Не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находится в процессе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ликвидации</a:t>
            </a:r>
            <a:r>
              <a:rPr kumimoji="0" lang="ru-RU" sz="2800" b="0" i="0" u="none" strike="noStrike" kern="1200" cap="none" spc="-15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, в отношении </a:t>
            </a:r>
            <a:r>
              <a:rPr kumimoji="0" lang="ru-RU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него </a:t>
            </a:r>
            <a:r>
              <a:rPr kumimoji="0" lang="ru-RU" sz="2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не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введена процедура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банкротства</a:t>
            </a:r>
            <a:r>
              <a:rPr kumimoji="0" lang="ru-RU" sz="2800" b="0" i="0" u="none" strike="noStrike" kern="1200" cap="none" spc="-15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, не принято решение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о предстоящем исключении из </a:t>
            </a:r>
            <a:r>
              <a:rPr kumimoji="0" lang="ru-RU" sz="2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ЕГРЮЛ</a:t>
            </a:r>
            <a:endParaRPr kumimoji="0" lang="ru-RU" sz="2800" b="1" i="0" u="none" strike="noStrike" kern="1200" cap="none" spc="-150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</p:txBody>
      </p:sp>
      <p:sp>
        <p:nvSpPr>
          <p:cNvPr id="22" name="object 24"/>
          <p:cNvSpPr txBox="1"/>
          <p:nvPr/>
        </p:nvSpPr>
        <p:spPr>
          <a:xfrm>
            <a:off x="10210800" y="2254360"/>
            <a:ext cx="8077200" cy="14347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27652" lvl="0" algn="l" defTabSz="914400" rtl="0" eaLnBrk="1" fontAlgn="auto" latinLnBrk="0" hangingPunct="1">
              <a:lnSpc>
                <a:spcPct val="109800"/>
              </a:lnSpc>
              <a:spcBef>
                <a:spcPts val="1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По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состоянию на 01.03.2020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отсутствует недоимка по налогам и страховым взносам</a:t>
            </a:r>
            <a:r>
              <a:rPr kumimoji="0" lang="ru-RU" sz="2800" b="0" i="0" u="none" strike="noStrike" kern="1200" cap="none" spc="-15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, в совокупности превышающая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3000 </a:t>
            </a:r>
            <a:r>
              <a:rPr kumimoji="0" lang="ru-RU" sz="2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рублей</a:t>
            </a:r>
            <a:endParaRPr kumimoji="0" lang="ru-RU" sz="2800" b="1" i="0" u="none" strike="noStrike" kern="1200" cap="none" spc="-150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</p:txBody>
      </p:sp>
      <p:sp>
        <p:nvSpPr>
          <p:cNvPr id="25" name="object 24"/>
          <p:cNvSpPr txBox="1"/>
          <p:nvPr/>
        </p:nvSpPr>
        <p:spPr>
          <a:xfrm>
            <a:off x="10210800" y="4293943"/>
            <a:ext cx="8458200" cy="14347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27652" lvl="0" algn="l" defTabSz="914400" rtl="0" eaLnBrk="1" fontAlgn="auto" latinLnBrk="0" hangingPunct="1">
              <a:lnSpc>
                <a:spcPct val="109800"/>
              </a:lnSpc>
              <a:spcBef>
                <a:spcPts val="1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Количество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работников </a:t>
            </a:r>
            <a:r>
              <a:rPr kumimoji="0" lang="ru-RU" sz="2800" b="0" i="0" u="none" strike="noStrike" kern="1200" cap="none" spc="-150" normalizeH="0" baseline="0" noProof="0" dirty="0" smtClean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в </a:t>
            </a:r>
            <a:r>
              <a:rPr kumimoji="0" lang="ru-RU" sz="2800" b="0" i="0" u="none" strike="noStrike" kern="1200" cap="none" spc="-15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месяце, за который выплачивается субсидия, составляет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не менее 90 </a:t>
            </a:r>
            <a:r>
              <a:rPr kumimoji="0" lang="ru-RU" sz="2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% </a:t>
            </a:r>
            <a:r>
              <a:rPr kumimoji="0" lang="ru-RU" sz="28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от количества </a:t>
            </a:r>
            <a:r>
              <a:rPr kumimoji="0" lang="ru-RU" sz="2800" b="1" i="0" u="none" strike="noStrike" kern="120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работников в марте 2020 г.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711" y="4269281"/>
            <a:ext cx="1483695" cy="1483695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631" y="6585852"/>
            <a:ext cx="1280456" cy="1280456"/>
          </a:xfrm>
          <a:prstGeom prst="rect">
            <a:avLst/>
          </a:prstGeom>
        </p:spPr>
      </p:pic>
      <p:sp>
        <p:nvSpPr>
          <p:cNvPr id="33" name="object 24"/>
          <p:cNvSpPr txBox="1"/>
          <p:nvPr/>
        </p:nvSpPr>
        <p:spPr>
          <a:xfrm>
            <a:off x="2069132" y="2492906"/>
            <a:ext cx="5063174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7261" lvl="0">
              <a:spcBef>
                <a:spcPts val="1501"/>
              </a:spcBef>
              <a:buClr>
                <a:srgbClr val="EF5237"/>
              </a:buClr>
              <a:tabLst>
                <a:tab pos="347980" algn="l"/>
                <a:tab pos="349250" algn="l"/>
              </a:tabLst>
            </a:pPr>
            <a:r>
              <a:rPr lang="ru-RU" sz="2800" b="1" spc="-150" dirty="0" smtClean="0">
                <a:solidFill>
                  <a:srgbClr val="EF5237"/>
                </a:solidFill>
                <a:latin typeface="Trebuchet MS" panose="020B0603020202020204" pitchFamily="34" charset="0"/>
                <a:cs typeface="Arial"/>
              </a:rPr>
              <a:t>Наличие заявления</a:t>
            </a:r>
            <a:endParaRPr lang="ru-RU" sz="2800" b="1" spc="-150" dirty="0">
              <a:solidFill>
                <a:srgbClr val="EF5237"/>
              </a:solidFill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34" name="object 10"/>
          <p:cNvSpPr/>
          <p:nvPr/>
        </p:nvSpPr>
        <p:spPr>
          <a:xfrm>
            <a:off x="446914" y="2159019"/>
            <a:ext cx="1095176" cy="1059231"/>
          </a:xfrm>
          <a:prstGeom prst="rect">
            <a:avLst/>
          </a:prstGeom>
          <a:blipFill>
            <a:blip r:embed="rId8" cstate="print"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1307043"/>
            <a:endParaRPr sz="2573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186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3"/>
          <p:cNvSpPr/>
          <p:nvPr/>
        </p:nvSpPr>
        <p:spPr>
          <a:xfrm>
            <a:off x="15821236" y="7286242"/>
            <a:ext cx="3441065" cy="3624579"/>
          </a:xfrm>
          <a:custGeom>
            <a:avLst/>
            <a:gdLst/>
            <a:ahLst/>
            <a:cxnLst/>
            <a:rect l="l" t="t" r="r" b="b"/>
            <a:pathLst>
              <a:path w="3441065" h="3624579">
                <a:moveTo>
                  <a:pt x="2760967" y="0"/>
                </a:moveTo>
                <a:lnTo>
                  <a:pt x="2712401" y="418"/>
                </a:lnTo>
                <a:lnTo>
                  <a:pt x="2664039" y="1669"/>
                </a:lnTo>
                <a:lnTo>
                  <a:pt x="2615886" y="3746"/>
                </a:lnTo>
                <a:lnTo>
                  <a:pt x="2567949" y="6642"/>
                </a:lnTo>
                <a:lnTo>
                  <a:pt x="2520237" y="10349"/>
                </a:lnTo>
                <a:lnTo>
                  <a:pt x="2472754" y="14862"/>
                </a:lnTo>
                <a:lnTo>
                  <a:pt x="2425508" y="20173"/>
                </a:lnTo>
                <a:lnTo>
                  <a:pt x="2378507" y="26276"/>
                </a:lnTo>
                <a:lnTo>
                  <a:pt x="2331756" y="33163"/>
                </a:lnTo>
                <a:lnTo>
                  <a:pt x="2285262" y="40828"/>
                </a:lnTo>
                <a:lnTo>
                  <a:pt x="2239034" y="49264"/>
                </a:lnTo>
                <a:lnTo>
                  <a:pt x="2193076" y="58464"/>
                </a:lnTo>
                <a:lnTo>
                  <a:pt x="2147397" y="68421"/>
                </a:lnTo>
                <a:lnTo>
                  <a:pt x="2102003" y="79129"/>
                </a:lnTo>
                <a:lnTo>
                  <a:pt x="2056900" y="90580"/>
                </a:lnTo>
                <a:lnTo>
                  <a:pt x="2012096" y="102768"/>
                </a:lnTo>
                <a:lnTo>
                  <a:pt x="1967598" y="115686"/>
                </a:lnTo>
                <a:lnTo>
                  <a:pt x="1923412" y="129327"/>
                </a:lnTo>
                <a:lnTo>
                  <a:pt x="1879546" y="143684"/>
                </a:lnTo>
                <a:lnTo>
                  <a:pt x="1836005" y="158751"/>
                </a:lnTo>
                <a:lnTo>
                  <a:pt x="1792798" y="174520"/>
                </a:lnTo>
                <a:lnTo>
                  <a:pt x="1749930" y="190984"/>
                </a:lnTo>
                <a:lnTo>
                  <a:pt x="1707408" y="208138"/>
                </a:lnTo>
                <a:lnTo>
                  <a:pt x="1665241" y="225973"/>
                </a:lnTo>
                <a:lnTo>
                  <a:pt x="1623433" y="244484"/>
                </a:lnTo>
                <a:lnTo>
                  <a:pt x="1581993" y="263662"/>
                </a:lnTo>
                <a:lnTo>
                  <a:pt x="1540926" y="283503"/>
                </a:lnTo>
                <a:lnTo>
                  <a:pt x="1500241" y="303997"/>
                </a:lnTo>
                <a:lnTo>
                  <a:pt x="1459943" y="325140"/>
                </a:lnTo>
                <a:lnTo>
                  <a:pt x="1420039" y="346924"/>
                </a:lnTo>
                <a:lnTo>
                  <a:pt x="1380537" y="369341"/>
                </a:lnTo>
                <a:lnTo>
                  <a:pt x="1341443" y="392386"/>
                </a:lnTo>
                <a:lnTo>
                  <a:pt x="1302765" y="416051"/>
                </a:lnTo>
                <a:lnTo>
                  <a:pt x="1264508" y="440330"/>
                </a:lnTo>
                <a:lnTo>
                  <a:pt x="1226679" y="465215"/>
                </a:lnTo>
                <a:lnTo>
                  <a:pt x="1189287" y="490700"/>
                </a:lnTo>
                <a:lnTo>
                  <a:pt x="1152337" y="516779"/>
                </a:lnTo>
                <a:lnTo>
                  <a:pt x="1115836" y="543443"/>
                </a:lnTo>
                <a:lnTo>
                  <a:pt x="1079791" y="570687"/>
                </a:lnTo>
                <a:lnTo>
                  <a:pt x="1044209" y="598503"/>
                </a:lnTo>
                <a:lnTo>
                  <a:pt x="1009097" y="626885"/>
                </a:lnTo>
                <a:lnTo>
                  <a:pt x="974462" y="655825"/>
                </a:lnTo>
                <a:lnTo>
                  <a:pt x="940310" y="685318"/>
                </a:lnTo>
                <a:lnTo>
                  <a:pt x="906648" y="715355"/>
                </a:lnTo>
                <a:lnTo>
                  <a:pt x="873484" y="745931"/>
                </a:lnTo>
                <a:lnTo>
                  <a:pt x="840823" y="777039"/>
                </a:lnTo>
                <a:lnTo>
                  <a:pt x="808674" y="808670"/>
                </a:lnTo>
                <a:lnTo>
                  <a:pt x="777042" y="840820"/>
                </a:lnTo>
                <a:lnTo>
                  <a:pt x="745934" y="873480"/>
                </a:lnTo>
                <a:lnTo>
                  <a:pt x="715359" y="906645"/>
                </a:lnTo>
                <a:lnTo>
                  <a:pt x="685321" y="940306"/>
                </a:lnTo>
                <a:lnTo>
                  <a:pt x="655828" y="974458"/>
                </a:lnTo>
                <a:lnTo>
                  <a:pt x="626888" y="1009094"/>
                </a:lnTo>
                <a:lnTo>
                  <a:pt x="598506" y="1044206"/>
                </a:lnTo>
                <a:lnTo>
                  <a:pt x="570690" y="1079788"/>
                </a:lnTo>
                <a:lnTo>
                  <a:pt x="543446" y="1115833"/>
                </a:lnTo>
                <a:lnTo>
                  <a:pt x="516781" y="1152334"/>
                </a:lnTo>
                <a:lnTo>
                  <a:pt x="490703" y="1189284"/>
                </a:lnTo>
                <a:lnTo>
                  <a:pt x="465218" y="1226677"/>
                </a:lnTo>
                <a:lnTo>
                  <a:pt x="440332" y="1264505"/>
                </a:lnTo>
                <a:lnTo>
                  <a:pt x="416054" y="1302762"/>
                </a:lnTo>
                <a:lnTo>
                  <a:pt x="392388" y="1341441"/>
                </a:lnTo>
                <a:lnTo>
                  <a:pt x="369343" y="1380535"/>
                </a:lnTo>
                <a:lnTo>
                  <a:pt x="346926" y="1420038"/>
                </a:lnTo>
                <a:lnTo>
                  <a:pt x="325142" y="1459941"/>
                </a:lnTo>
                <a:lnTo>
                  <a:pt x="303999" y="1500239"/>
                </a:lnTo>
                <a:lnTo>
                  <a:pt x="283505" y="1540925"/>
                </a:lnTo>
                <a:lnTo>
                  <a:pt x="263664" y="1581992"/>
                </a:lnTo>
                <a:lnTo>
                  <a:pt x="244485" y="1623433"/>
                </a:lnTo>
                <a:lnTo>
                  <a:pt x="225975" y="1665240"/>
                </a:lnTo>
                <a:lnTo>
                  <a:pt x="208139" y="1707409"/>
                </a:lnTo>
                <a:lnTo>
                  <a:pt x="190986" y="1749930"/>
                </a:lnTo>
                <a:lnTo>
                  <a:pt x="174521" y="1792798"/>
                </a:lnTo>
                <a:lnTo>
                  <a:pt x="158752" y="1836006"/>
                </a:lnTo>
                <a:lnTo>
                  <a:pt x="143685" y="1879547"/>
                </a:lnTo>
                <a:lnTo>
                  <a:pt x="129328" y="1923414"/>
                </a:lnTo>
                <a:lnTo>
                  <a:pt x="115687" y="1967601"/>
                </a:lnTo>
                <a:lnTo>
                  <a:pt x="102769" y="2012099"/>
                </a:lnTo>
                <a:lnTo>
                  <a:pt x="90581" y="2056903"/>
                </a:lnTo>
                <a:lnTo>
                  <a:pt x="79130" y="2102006"/>
                </a:lnTo>
                <a:lnTo>
                  <a:pt x="68422" y="2147401"/>
                </a:lnTo>
                <a:lnTo>
                  <a:pt x="58464" y="2193081"/>
                </a:lnTo>
                <a:lnTo>
                  <a:pt x="49264" y="2239039"/>
                </a:lnTo>
                <a:lnTo>
                  <a:pt x="40828" y="2285268"/>
                </a:lnTo>
                <a:lnTo>
                  <a:pt x="33163" y="2331762"/>
                </a:lnTo>
                <a:lnTo>
                  <a:pt x="26276" y="2378514"/>
                </a:lnTo>
                <a:lnTo>
                  <a:pt x="20173" y="2425516"/>
                </a:lnTo>
                <a:lnTo>
                  <a:pt x="14862" y="2472762"/>
                </a:lnTo>
                <a:lnTo>
                  <a:pt x="10349" y="2520245"/>
                </a:lnTo>
                <a:lnTo>
                  <a:pt x="6605" y="2568572"/>
                </a:lnTo>
                <a:lnTo>
                  <a:pt x="3739" y="2616062"/>
                </a:lnTo>
                <a:lnTo>
                  <a:pt x="1669" y="2664050"/>
                </a:lnTo>
                <a:lnTo>
                  <a:pt x="418" y="2712413"/>
                </a:lnTo>
                <a:lnTo>
                  <a:pt x="0" y="2760980"/>
                </a:lnTo>
                <a:lnTo>
                  <a:pt x="501" y="2814130"/>
                </a:lnTo>
                <a:lnTo>
                  <a:pt x="1994" y="2866926"/>
                </a:lnTo>
                <a:lnTo>
                  <a:pt x="4474" y="2919524"/>
                </a:lnTo>
                <a:lnTo>
                  <a:pt x="7931" y="2971860"/>
                </a:lnTo>
                <a:lnTo>
                  <a:pt x="12355" y="3023925"/>
                </a:lnTo>
                <a:lnTo>
                  <a:pt x="17738" y="3075711"/>
                </a:lnTo>
                <a:lnTo>
                  <a:pt x="24070" y="3127208"/>
                </a:lnTo>
                <a:lnTo>
                  <a:pt x="31344" y="3178408"/>
                </a:lnTo>
                <a:lnTo>
                  <a:pt x="39550" y="3229302"/>
                </a:lnTo>
                <a:lnTo>
                  <a:pt x="48679" y="3279881"/>
                </a:lnTo>
                <a:lnTo>
                  <a:pt x="58722" y="3330136"/>
                </a:lnTo>
                <a:lnTo>
                  <a:pt x="69670" y="3380059"/>
                </a:lnTo>
                <a:lnTo>
                  <a:pt x="81515" y="3429640"/>
                </a:lnTo>
                <a:lnTo>
                  <a:pt x="94247" y="3478872"/>
                </a:lnTo>
                <a:lnTo>
                  <a:pt x="107858" y="3527744"/>
                </a:lnTo>
                <a:lnTo>
                  <a:pt x="122339" y="3576249"/>
                </a:lnTo>
                <a:lnTo>
                  <a:pt x="137680" y="3624376"/>
                </a:lnTo>
                <a:lnTo>
                  <a:pt x="1492986" y="3624376"/>
                </a:lnTo>
                <a:lnTo>
                  <a:pt x="1465669" y="3582915"/>
                </a:lnTo>
                <a:lnTo>
                  <a:pt x="1439672" y="3540533"/>
                </a:lnTo>
                <a:lnTo>
                  <a:pt x="1415025" y="3497259"/>
                </a:lnTo>
                <a:lnTo>
                  <a:pt x="1391757" y="3453122"/>
                </a:lnTo>
                <a:lnTo>
                  <a:pt x="1369896" y="3408153"/>
                </a:lnTo>
                <a:lnTo>
                  <a:pt x="1349472" y="3362379"/>
                </a:lnTo>
                <a:lnTo>
                  <a:pt x="1330515" y="3315830"/>
                </a:lnTo>
                <a:lnTo>
                  <a:pt x="1313053" y="3268536"/>
                </a:lnTo>
                <a:lnTo>
                  <a:pt x="1297116" y="3220524"/>
                </a:lnTo>
                <a:lnTo>
                  <a:pt x="1282732" y="3171825"/>
                </a:lnTo>
                <a:lnTo>
                  <a:pt x="1269931" y="3122468"/>
                </a:lnTo>
                <a:lnTo>
                  <a:pt x="1258743" y="3072481"/>
                </a:lnTo>
                <a:lnTo>
                  <a:pt x="1249195" y="3021895"/>
                </a:lnTo>
                <a:lnTo>
                  <a:pt x="1241318" y="2970737"/>
                </a:lnTo>
                <a:lnTo>
                  <a:pt x="1235141" y="2919037"/>
                </a:lnTo>
                <a:lnTo>
                  <a:pt x="1230693" y="2866825"/>
                </a:lnTo>
                <a:lnTo>
                  <a:pt x="1228001" y="2814075"/>
                </a:lnTo>
                <a:lnTo>
                  <a:pt x="1227099" y="2760980"/>
                </a:lnTo>
                <a:lnTo>
                  <a:pt x="1227857" y="2712288"/>
                </a:lnTo>
                <a:lnTo>
                  <a:pt x="1230117" y="2663974"/>
                </a:lnTo>
                <a:lnTo>
                  <a:pt x="1233873" y="2615896"/>
                </a:lnTo>
                <a:lnTo>
                  <a:pt x="1239050" y="2568572"/>
                </a:lnTo>
                <a:lnTo>
                  <a:pt x="1245679" y="2521529"/>
                </a:lnTo>
                <a:lnTo>
                  <a:pt x="1253719" y="2474954"/>
                </a:lnTo>
                <a:lnTo>
                  <a:pt x="1263149" y="2428869"/>
                </a:lnTo>
                <a:lnTo>
                  <a:pt x="1273945" y="2383297"/>
                </a:lnTo>
                <a:lnTo>
                  <a:pt x="1286085" y="2338262"/>
                </a:lnTo>
                <a:lnTo>
                  <a:pt x="1299547" y="2293784"/>
                </a:lnTo>
                <a:lnTo>
                  <a:pt x="1314308" y="2249886"/>
                </a:lnTo>
                <a:lnTo>
                  <a:pt x="1330346" y="2206592"/>
                </a:lnTo>
                <a:lnTo>
                  <a:pt x="1347638" y="2163923"/>
                </a:lnTo>
                <a:lnTo>
                  <a:pt x="1366162" y="2121902"/>
                </a:lnTo>
                <a:lnTo>
                  <a:pt x="1385896" y="2080551"/>
                </a:lnTo>
                <a:lnTo>
                  <a:pt x="1406816" y="2039894"/>
                </a:lnTo>
                <a:lnTo>
                  <a:pt x="1428901" y="1999951"/>
                </a:lnTo>
                <a:lnTo>
                  <a:pt x="1452128" y="1960746"/>
                </a:lnTo>
                <a:lnTo>
                  <a:pt x="1476474" y="1922302"/>
                </a:lnTo>
                <a:lnTo>
                  <a:pt x="1501918" y="1884640"/>
                </a:lnTo>
                <a:lnTo>
                  <a:pt x="1528436" y="1847783"/>
                </a:lnTo>
                <a:lnTo>
                  <a:pt x="1556006" y="1811754"/>
                </a:lnTo>
                <a:lnTo>
                  <a:pt x="1584606" y="1776574"/>
                </a:lnTo>
                <a:lnTo>
                  <a:pt x="1614213" y="1742268"/>
                </a:lnTo>
                <a:lnTo>
                  <a:pt x="1644805" y="1708856"/>
                </a:lnTo>
                <a:lnTo>
                  <a:pt x="1676360" y="1676361"/>
                </a:lnTo>
                <a:lnTo>
                  <a:pt x="1708854" y="1644807"/>
                </a:lnTo>
                <a:lnTo>
                  <a:pt x="1742266" y="1614215"/>
                </a:lnTo>
                <a:lnTo>
                  <a:pt x="1776572" y="1584607"/>
                </a:lnTo>
                <a:lnTo>
                  <a:pt x="1811751" y="1556007"/>
                </a:lnTo>
                <a:lnTo>
                  <a:pt x="1847780" y="1528437"/>
                </a:lnTo>
                <a:lnTo>
                  <a:pt x="1884637" y="1501919"/>
                </a:lnTo>
                <a:lnTo>
                  <a:pt x="1922298" y="1476475"/>
                </a:lnTo>
                <a:lnTo>
                  <a:pt x="1960743" y="1452129"/>
                </a:lnTo>
                <a:lnTo>
                  <a:pt x="1999947" y="1428902"/>
                </a:lnTo>
                <a:lnTo>
                  <a:pt x="2039889" y="1406817"/>
                </a:lnTo>
                <a:lnTo>
                  <a:pt x="2080547" y="1385896"/>
                </a:lnTo>
                <a:lnTo>
                  <a:pt x="2121897" y="1366163"/>
                </a:lnTo>
                <a:lnTo>
                  <a:pt x="2163918" y="1347639"/>
                </a:lnTo>
                <a:lnTo>
                  <a:pt x="2206586" y="1330346"/>
                </a:lnTo>
                <a:lnTo>
                  <a:pt x="2249880" y="1314308"/>
                </a:lnTo>
                <a:lnTo>
                  <a:pt x="2293777" y="1299547"/>
                </a:lnTo>
                <a:lnTo>
                  <a:pt x="2338254" y="1286085"/>
                </a:lnTo>
                <a:lnTo>
                  <a:pt x="2383290" y="1273945"/>
                </a:lnTo>
                <a:lnTo>
                  <a:pt x="2428861" y="1263149"/>
                </a:lnTo>
                <a:lnTo>
                  <a:pt x="2474945" y="1253719"/>
                </a:lnTo>
                <a:lnTo>
                  <a:pt x="2521519" y="1245679"/>
                </a:lnTo>
                <a:lnTo>
                  <a:pt x="2568562" y="1239050"/>
                </a:lnTo>
                <a:lnTo>
                  <a:pt x="2616051" y="1233855"/>
                </a:lnTo>
                <a:lnTo>
                  <a:pt x="2663963" y="1230117"/>
                </a:lnTo>
                <a:lnTo>
                  <a:pt x="2712276" y="1227857"/>
                </a:lnTo>
                <a:lnTo>
                  <a:pt x="2760967" y="1227099"/>
                </a:lnTo>
                <a:lnTo>
                  <a:pt x="3440798" y="1227099"/>
                </a:lnTo>
                <a:lnTo>
                  <a:pt x="3440798" y="84328"/>
                </a:lnTo>
                <a:lnTo>
                  <a:pt x="3394033" y="72919"/>
                </a:lnTo>
                <a:lnTo>
                  <a:pt x="3346965" y="62309"/>
                </a:lnTo>
                <a:lnTo>
                  <a:pt x="3299598" y="52506"/>
                </a:lnTo>
                <a:lnTo>
                  <a:pt x="3251942" y="43516"/>
                </a:lnTo>
                <a:lnTo>
                  <a:pt x="3204003" y="35348"/>
                </a:lnTo>
                <a:lnTo>
                  <a:pt x="3155787" y="28008"/>
                </a:lnTo>
                <a:lnTo>
                  <a:pt x="3107302" y="21504"/>
                </a:lnTo>
                <a:lnTo>
                  <a:pt x="3058555" y="15843"/>
                </a:lnTo>
                <a:lnTo>
                  <a:pt x="3009554" y="11033"/>
                </a:lnTo>
                <a:lnTo>
                  <a:pt x="2960304" y="7080"/>
                </a:lnTo>
                <a:lnTo>
                  <a:pt x="2910813" y="3994"/>
                </a:lnTo>
                <a:lnTo>
                  <a:pt x="2861089" y="1780"/>
                </a:lnTo>
                <a:lnTo>
                  <a:pt x="2811138" y="446"/>
                </a:lnTo>
                <a:lnTo>
                  <a:pt x="2760967" y="0"/>
                </a:lnTo>
                <a:close/>
              </a:path>
              <a:path w="3441065" h="3624579">
                <a:moveTo>
                  <a:pt x="3440798" y="1227099"/>
                </a:moveTo>
                <a:lnTo>
                  <a:pt x="2760967" y="1227099"/>
                </a:lnTo>
                <a:lnTo>
                  <a:pt x="2813077" y="1227967"/>
                </a:lnTo>
                <a:lnTo>
                  <a:pt x="2864749" y="1230553"/>
                </a:lnTo>
                <a:lnTo>
                  <a:pt x="2915957" y="1234829"/>
                </a:lnTo>
                <a:lnTo>
                  <a:pt x="2966673" y="1240768"/>
                </a:lnTo>
                <a:lnTo>
                  <a:pt x="3016870" y="1248343"/>
                </a:lnTo>
                <a:lnTo>
                  <a:pt x="3066521" y="1257526"/>
                </a:lnTo>
                <a:lnTo>
                  <a:pt x="3115598" y="1268290"/>
                </a:lnTo>
                <a:lnTo>
                  <a:pt x="3164075" y="1280607"/>
                </a:lnTo>
                <a:lnTo>
                  <a:pt x="3211924" y="1294450"/>
                </a:lnTo>
                <a:lnTo>
                  <a:pt x="3259118" y="1309791"/>
                </a:lnTo>
                <a:lnTo>
                  <a:pt x="3305629" y="1326604"/>
                </a:lnTo>
                <a:lnTo>
                  <a:pt x="3351431" y="1344861"/>
                </a:lnTo>
                <a:lnTo>
                  <a:pt x="3396497" y="1364533"/>
                </a:lnTo>
                <a:lnTo>
                  <a:pt x="3440798" y="1385595"/>
                </a:lnTo>
                <a:lnTo>
                  <a:pt x="3440798" y="1227099"/>
                </a:lnTo>
                <a:close/>
              </a:path>
            </a:pathLst>
          </a:custGeom>
          <a:solidFill>
            <a:srgbClr val="EDDFD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bject 22"/>
          <p:cNvSpPr/>
          <p:nvPr/>
        </p:nvSpPr>
        <p:spPr>
          <a:xfrm>
            <a:off x="2023427" y="574806"/>
            <a:ext cx="1499870" cy="153035"/>
          </a:xfrm>
          <a:custGeom>
            <a:avLst/>
            <a:gdLst/>
            <a:ahLst/>
            <a:cxnLst/>
            <a:rect l="l" t="t" r="r" b="b"/>
            <a:pathLst>
              <a:path w="1499870" h="153034">
                <a:moveTo>
                  <a:pt x="0" y="152946"/>
                </a:moveTo>
                <a:lnTo>
                  <a:pt x="1499501" y="152946"/>
                </a:lnTo>
                <a:lnTo>
                  <a:pt x="1499501" y="0"/>
                </a:lnTo>
                <a:lnTo>
                  <a:pt x="0" y="0"/>
                </a:lnTo>
                <a:lnTo>
                  <a:pt x="0" y="152946"/>
                </a:lnTo>
                <a:close/>
              </a:path>
            </a:pathLst>
          </a:custGeom>
          <a:solidFill>
            <a:srgbClr val="EF523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http://mbrk.ru/system/attachments/uploads/000/109/235/original/%D0%BC%D0%BE%D0%B9-%D1%88%D0%BE%D0%BD%D0%B4%D0%B8-%D0%BB%D0%BE%D0%B3%D0%B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20"/>
          <a:stretch/>
        </p:blipFill>
        <p:spPr bwMode="auto">
          <a:xfrm>
            <a:off x="15432667" y="9245"/>
            <a:ext cx="3903840" cy="166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bject 3"/>
          <p:cNvSpPr txBox="1"/>
          <p:nvPr/>
        </p:nvSpPr>
        <p:spPr>
          <a:xfrm>
            <a:off x="1995353" y="840033"/>
            <a:ext cx="3795847" cy="1495659"/>
          </a:xfrm>
          <a:prstGeom prst="rect">
            <a:avLst/>
          </a:prstGeom>
        </p:spPr>
        <p:txBody>
          <a:bodyPr vert="horz" wrap="square" lIns="0" tIns="18154" rIns="0" bIns="0" rtlCol="0">
            <a:spAutoFit/>
          </a:bodyPr>
          <a:lstStyle/>
          <a:p>
            <a:pPr marL="18153" marR="7261" lvl="0" indent="0" algn="just" defTabSz="1307043" rtl="0" eaLnBrk="1" fontAlgn="auto" latinLnBrk="0" hangingPunct="1">
              <a:lnSpc>
                <a:spcPct val="100000"/>
              </a:lnSpc>
              <a:spcBef>
                <a:spcPts val="14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-17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РАЗМЕР СУБСИДИИ</a:t>
            </a:r>
            <a:endParaRPr kumimoji="0" lang="ru-RU" sz="4800" b="1" i="0" u="none" strike="noStrike" kern="1200" cap="none" spc="-175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Trebuchet MS"/>
            </a:endParaRPr>
          </a:p>
        </p:txBody>
      </p:sp>
      <p:sp>
        <p:nvSpPr>
          <p:cNvPr id="17" name="object 24"/>
          <p:cNvSpPr txBox="1"/>
          <p:nvPr/>
        </p:nvSpPr>
        <p:spPr>
          <a:xfrm>
            <a:off x="6172200" y="2548134"/>
            <a:ext cx="4648200" cy="1115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0" lvl="0" indent="0" algn="l" defTabSz="914400" rtl="0" eaLnBrk="1" fontAlgn="auto" latinLnBrk="0" hangingPunct="1">
              <a:lnSpc>
                <a:spcPct val="100000"/>
              </a:lnSpc>
              <a:spcBef>
                <a:spcPts val="1387"/>
              </a:spcBef>
              <a:spcAft>
                <a:spcPts val="0"/>
              </a:spcAft>
              <a:buClr>
                <a:srgbClr val="EF5237"/>
              </a:buClr>
              <a:buSzTx/>
              <a:buFontTx/>
              <a:buNone/>
              <a:tabLst>
                <a:tab pos="347980" algn="l"/>
                <a:tab pos="349250" algn="l"/>
              </a:tabLst>
              <a:defRPr/>
            </a:pPr>
            <a:r>
              <a:rPr kumimoji="0" lang="ru-RU" sz="3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Количество работников</a:t>
            </a:r>
            <a:endParaRPr kumimoji="0" lang="ru-RU" sz="3200" b="1" i="0" u="none" strike="noStrike" kern="1200" cap="none" spc="-150" normalizeH="0" noProof="0" dirty="0" smtClean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12065" marR="0" lvl="0" indent="0" algn="l" defTabSz="914400" rtl="0" eaLnBrk="1" fontAlgn="auto" latinLnBrk="0" hangingPunct="1">
              <a:lnSpc>
                <a:spcPct val="100000"/>
              </a:lnSpc>
              <a:spcBef>
                <a:spcPts val="1387"/>
              </a:spcBef>
              <a:spcAft>
                <a:spcPts val="0"/>
              </a:spcAft>
              <a:buClr>
                <a:srgbClr val="EF5237"/>
              </a:buClr>
              <a:buSzTx/>
              <a:buFontTx/>
              <a:buNone/>
              <a:tabLst>
                <a:tab pos="347980" algn="l"/>
                <a:tab pos="349250" algn="l"/>
              </a:tabLst>
              <a:defRPr/>
            </a:pPr>
            <a:r>
              <a:rPr lang="ru-RU" sz="2800" b="1" spc="-150" baseline="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(в марте 2020 года)</a:t>
            </a:r>
            <a:endParaRPr kumimoji="0" lang="ru-RU" sz="2800" b="0" i="0" u="none" strike="noStrike" kern="1200" cap="none" spc="-150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20" name="object 22"/>
          <p:cNvSpPr txBox="1">
            <a:spLocks/>
          </p:cNvSpPr>
          <p:nvPr/>
        </p:nvSpPr>
        <p:spPr>
          <a:xfrm>
            <a:off x="3054254" y="8213686"/>
            <a:ext cx="5121200" cy="56553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9850" b="1" i="0">
                <a:solidFill>
                  <a:srgbClr val="4C1913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-30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/>
                <a:ea typeface="+mj-ea"/>
              </a:rPr>
              <a:t>Куда подать заявление?</a:t>
            </a:r>
            <a:endParaRPr kumimoji="0" lang="ru-RU" sz="3600" b="0" i="0" u="none" strike="noStrike" kern="0" cap="none" spc="-30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/>
              <a:ea typeface="+mj-ea"/>
            </a:endParaRPr>
          </a:p>
        </p:txBody>
      </p:sp>
      <p:sp>
        <p:nvSpPr>
          <p:cNvPr id="21" name="object 22"/>
          <p:cNvSpPr txBox="1">
            <a:spLocks/>
          </p:cNvSpPr>
          <p:nvPr/>
        </p:nvSpPr>
        <p:spPr>
          <a:xfrm>
            <a:off x="1504137" y="8906726"/>
            <a:ext cx="9791277" cy="17350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9850" b="1" i="0">
                <a:solidFill>
                  <a:srgbClr val="4C1913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/>
                <a:ea typeface="+mj-ea"/>
              </a:rPr>
              <a:t>В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/>
                <a:ea typeface="+mj-ea"/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/>
                <a:ea typeface="+mj-ea"/>
              </a:rPr>
              <a:t>налоговый орган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по месту нахождения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организации (месту жительства ИП)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по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телекоммуникационным каналам связи или через личный кабинет налогоплательщика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или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в виде почтового отправления </a:t>
            </a:r>
            <a:endParaRPr kumimoji="0" lang="ru-RU" sz="2800" b="1" i="0" u="none" strike="noStrike" kern="0" cap="none" spc="-300" normalizeH="0" baseline="0" noProof="0" dirty="0" smtClean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/>
              <a:ea typeface="+mj-ea"/>
            </a:endParaRPr>
          </a:p>
        </p:txBody>
      </p:sp>
      <p:sp>
        <p:nvSpPr>
          <p:cNvPr id="23" name="object 22"/>
          <p:cNvSpPr txBox="1">
            <a:spLocks/>
          </p:cNvSpPr>
          <p:nvPr/>
        </p:nvSpPr>
        <p:spPr>
          <a:xfrm>
            <a:off x="10141404" y="7023474"/>
            <a:ext cx="6911900" cy="176073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9850" b="1" i="0">
                <a:solidFill>
                  <a:srgbClr val="4C1913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- для </a:t>
            </a:r>
            <a:r>
              <a:rPr kumimoji="0" lang="ru-RU" sz="2800" b="0" i="0" u="none" strike="noStrike" kern="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получения субсидии </a:t>
            </a:r>
            <a:r>
              <a:rPr kumimoji="0" lang="ru-RU" sz="2800" i="0" u="none" strike="noStrike" kern="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за апрель 2020 г</a:t>
            </a:r>
            <a:r>
              <a:rPr kumimoji="0" lang="ru-RU" sz="2800" i="0" u="none" strike="noStrike" kern="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. </a:t>
            </a:r>
            <a:r>
              <a:rPr kumimoji="0" lang="ru-RU" sz="2800" b="0" i="0" u="none" strike="noStrike" kern="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– </a:t>
            </a:r>
            <a:br>
              <a:rPr kumimoji="0" lang="ru-RU" sz="2800" b="0" i="0" u="none" strike="noStrike" kern="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</a:br>
            <a:r>
              <a:rPr kumimoji="0" lang="ru-RU" sz="2800" i="0" u="none" strike="noStrike" kern="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/>
                <a:ea typeface="+mj-ea"/>
              </a:rPr>
              <a:t>с </a:t>
            </a:r>
            <a:r>
              <a:rPr kumimoji="0" lang="ru-RU" sz="2800" i="0" u="none" strike="noStrike" kern="0" cap="none" spc="-150" normalizeH="0" baseline="0" noProof="0" dirty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/>
                <a:ea typeface="+mj-ea"/>
              </a:rPr>
              <a:t>1 мая до 1 июня 2020 г</a:t>
            </a:r>
            <a:r>
              <a:rPr kumimoji="0" lang="ru-RU" sz="2800" i="0" u="none" strike="noStrike" kern="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/>
                <a:ea typeface="+mj-ea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800" b="0" i="0" u="none" strike="noStrike" kern="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для </a:t>
            </a:r>
            <a:r>
              <a:rPr kumimoji="0" lang="ru-RU" sz="2800" b="0" i="0" u="none" strike="noStrike" kern="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получения субсидии </a:t>
            </a:r>
            <a:r>
              <a:rPr kumimoji="0" lang="ru-RU" sz="2800" i="0" u="none" strike="noStrike" kern="0" cap="none" spc="-150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за май 2020 г. </a:t>
            </a:r>
            <a:r>
              <a:rPr kumimoji="0" lang="ru-RU" sz="2800" b="0" i="0" u="none" strike="noStrike" kern="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–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/>
                <a:ea typeface="+mj-ea"/>
              </a:rPr>
              <a:t>с </a:t>
            </a:r>
            <a:r>
              <a:rPr kumimoji="0" lang="ru-RU" sz="2800" i="0" u="none" strike="noStrike" kern="0" cap="none" spc="-150" normalizeH="0" baseline="0" noProof="0" dirty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/>
                <a:ea typeface="+mj-ea"/>
              </a:rPr>
              <a:t>1 июня до 1 июля 2020 </a:t>
            </a:r>
            <a:r>
              <a:rPr kumimoji="0" lang="ru-RU" sz="2800" i="0" u="none" strike="noStrike" kern="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/>
                <a:ea typeface="+mj-ea"/>
              </a:rPr>
              <a:t>г.</a:t>
            </a:r>
            <a:endParaRPr kumimoji="0" lang="ru-RU" sz="2800" i="0" u="none" strike="noStrike" kern="0" cap="none" spc="-15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/>
              <a:ea typeface="+mj-ea"/>
            </a:endParaRPr>
          </a:p>
        </p:txBody>
      </p:sp>
      <p:sp>
        <p:nvSpPr>
          <p:cNvPr id="24" name="object 22"/>
          <p:cNvSpPr txBox="1">
            <a:spLocks/>
          </p:cNvSpPr>
          <p:nvPr/>
        </p:nvSpPr>
        <p:spPr>
          <a:xfrm>
            <a:off x="9959647" y="6366248"/>
            <a:ext cx="5121200" cy="56553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9850" b="1" i="0">
                <a:solidFill>
                  <a:srgbClr val="4C1913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-30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/>
                <a:ea typeface="+mj-ea"/>
              </a:rPr>
              <a:t>Когда подать заявление?</a:t>
            </a:r>
            <a:endParaRPr kumimoji="0" lang="ru-RU" sz="3600" b="0" i="0" u="none" strike="noStrike" kern="0" cap="none" spc="-30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/>
              <a:ea typeface="+mj-ea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682110" y="9590845"/>
            <a:ext cx="2278252" cy="4494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153" marR="0" lvl="0" indent="0" algn="l" defTabSz="1307043" rtl="0" eaLnBrk="1" fontAlgn="auto" latinLnBrk="0" hangingPunct="1">
              <a:lnSpc>
                <a:spcPts val="30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-193" normalizeH="0" baseline="0" noProof="0" dirty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Горячая </a:t>
            </a:r>
            <a:r>
              <a:rPr kumimoji="0" lang="ru-RU" sz="2000" b="1" i="0" u="none" strike="noStrike" kern="1200" cap="none" spc="-157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линия ФНС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</p:txBody>
      </p:sp>
      <p:sp>
        <p:nvSpPr>
          <p:cNvPr id="22" name="object 22"/>
          <p:cNvSpPr txBox="1">
            <a:spLocks/>
          </p:cNvSpPr>
          <p:nvPr/>
        </p:nvSpPr>
        <p:spPr>
          <a:xfrm>
            <a:off x="13597354" y="9957940"/>
            <a:ext cx="5739153" cy="6270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9850" b="1" i="0">
                <a:solidFill>
                  <a:srgbClr val="4C1913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9720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67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8</a:t>
            </a:r>
            <a:r>
              <a:rPr kumimoji="0" lang="ru-RU" sz="4000" b="1" i="0" u="none" strike="noStrike" kern="0" cap="none" spc="45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-</a:t>
            </a:r>
            <a:r>
              <a:rPr kumimoji="0" lang="ru-RU" sz="4000" b="1" i="0" u="none" strike="noStrike" kern="0" cap="none" spc="27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800</a:t>
            </a:r>
            <a:r>
              <a:rPr kumimoji="0" lang="ru-RU" sz="4000" b="1" i="0" u="none" strike="noStrike" kern="0" cap="none" spc="45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-</a:t>
            </a:r>
            <a:r>
              <a:rPr kumimoji="0" lang="ru-RU" sz="4000" b="1" i="0" u="none" strike="noStrike" kern="0" cap="none" spc="-150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j-ea"/>
              </a:rPr>
              <a:t>222-22-22</a:t>
            </a:r>
            <a:endParaRPr kumimoji="0" lang="ru-RU" sz="4000" b="1" i="0" u="none" strike="noStrike" kern="0" cap="none" spc="-150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/>
              <a:ea typeface="+mj-e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4028697" y="10017884"/>
            <a:ext cx="453732" cy="559072"/>
          </a:xfrm>
          <a:custGeom>
            <a:avLst/>
            <a:gdLst/>
            <a:ahLst/>
            <a:cxnLst/>
            <a:rect l="l" t="t" r="r" b="b"/>
            <a:pathLst>
              <a:path w="1323339" h="1323339">
                <a:moveTo>
                  <a:pt x="214138" y="0"/>
                </a:moveTo>
                <a:lnTo>
                  <a:pt x="77327" y="77097"/>
                </a:lnTo>
                <a:lnTo>
                  <a:pt x="37155" y="112513"/>
                </a:lnTo>
                <a:lnTo>
                  <a:pt x="13014" y="160320"/>
                </a:lnTo>
                <a:lnTo>
                  <a:pt x="4303" y="201461"/>
                </a:lnTo>
                <a:lnTo>
                  <a:pt x="0" y="251968"/>
                </a:lnTo>
                <a:lnTo>
                  <a:pt x="353" y="280764"/>
                </a:lnTo>
                <a:lnTo>
                  <a:pt x="7775" y="345506"/>
                </a:lnTo>
                <a:lnTo>
                  <a:pt x="26422" y="419862"/>
                </a:lnTo>
                <a:lnTo>
                  <a:pt x="40808" y="460676"/>
                </a:lnTo>
                <a:lnTo>
                  <a:pt x="59022" y="503932"/>
                </a:lnTo>
                <a:lnTo>
                  <a:pt x="81406" y="549641"/>
                </a:lnTo>
                <a:lnTo>
                  <a:pt x="108301" y="597816"/>
                </a:lnTo>
                <a:lnTo>
                  <a:pt x="140048" y="648470"/>
                </a:lnTo>
                <a:lnTo>
                  <a:pt x="176987" y="701614"/>
                </a:lnTo>
                <a:lnTo>
                  <a:pt x="219460" y="757262"/>
                </a:lnTo>
                <a:lnTo>
                  <a:pt x="267806" y="815426"/>
                </a:lnTo>
                <a:lnTo>
                  <a:pt x="322368" y="876118"/>
                </a:lnTo>
                <a:lnTo>
                  <a:pt x="383486" y="939351"/>
                </a:lnTo>
                <a:lnTo>
                  <a:pt x="446718" y="1000467"/>
                </a:lnTo>
                <a:lnTo>
                  <a:pt x="507410" y="1055026"/>
                </a:lnTo>
                <a:lnTo>
                  <a:pt x="565572" y="1103371"/>
                </a:lnTo>
                <a:lnTo>
                  <a:pt x="621219" y="1145841"/>
                </a:lnTo>
                <a:lnTo>
                  <a:pt x="674362" y="1182778"/>
                </a:lnTo>
                <a:lnTo>
                  <a:pt x="725014" y="1214523"/>
                </a:lnTo>
                <a:lnTo>
                  <a:pt x="773188" y="1241416"/>
                </a:lnTo>
                <a:lnTo>
                  <a:pt x="818895" y="1263798"/>
                </a:lnTo>
                <a:lnTo>
                  <a:pt x="862149" y="1282011"/>
                </a:lnTo>
                <a:lnTo>
                  <a:pt x="902961" y="1296394"/>
                </a:lnTo>
                <a:lnTo>
                  <a:pt x="941345" y="1307289"/>
                </a:lnTo>
                <a:lnTo>
                  <a:pt x="1010878" y="1319979"/>
                </a:lnTo>
                <a:lnTo>
                  <a:pt x="1070846" y="1322807"/>
                </a:lnTo>
                <a:lnTo>
                  <a:pt x="1097275" y="1321375"/>
                </a:lnTo>
                <a:lnTo>
                  <a:pt x="1143085" y="1314523"/>
                </a:lnTo>
                <a:lnTo>
                  <a:pt x="1187650" y="1299941"/>
                </a:lnTo>
                <a:lnTo>
                  <a:pt x="1229842" y="1267343"/>
                </a:lnTo>
                <a:lnTo>
                  <a:pt x="1315247" y="1129584"/>
                </a:lnTo>
                <a:lnTo>
                  <a:pt x="1322812" y="1108673"/>
                </a:lnTo>
                <a:lnTo>
                  <a:pt x="1322065" y="1087179"/>
                </a:lnTo>
                <a:lnTo>
                  <a:pt x="1313534" y="1067437"/>
                </a:lnTo>
                <a:lnTo>
                  <a:pt x="1297746" y="1051784"/>
                </a:lnTo>
                <a:lnTo>
                  <a:pt x="1227844" y="1005186"/>
                </a:lnTo>
                <a:lnTo>
                  <a:pt x="808396" y="1005186"/>
                </a:lnTo>
                <a:lnTo>
                  <a:pt x="788882" y="998596"/>
                </a:lnTo>
                <a:lnTo>
                  <a:pt x="737898" y="970208"/>
                </a:lnTo>
                <a:lnTo>
                  <a:pt x="672486" y="926433"/>
                </a:lnTo>
                <a:lnTo>
                  <a:pt x="631388" y="893696"/>
                </a:lnTo>
                <a:lnTo>
                  <a:pt x="583107" y="851016"/>
                </a:lnTo>
                <a:lnTo>
                  <a:pt x="526450" y="796362"/>
                </a:lnTo>
                <a:lnTo>
                  <a:pt x="471851" y="739647"/>
                </a:lnTo>
                <a:lnTo>
                  <a:pt x="429193" y="691343"/>
                </a:lnTo>
                <a:lnTo>
                  <a:pt x="396453" y="650247"/>
                </a:lnTo>
                <a:lnTo>
                  <a:pt x="371608" y="615158"/>
                </a:lnTo>
                <a:lnTo>
                  <a:pt x="337511" y="558200"/>
                </a:lnTo>
                <a:lnTo>
                  <a:pt x="317620" y="514408"/>
                </a:lnTo>
                <a:lnTo>
                  <a:pt x="318222" y="494408"/>
                </a:lnTo>
                <a:lnTo>
                  <a:pt x="325627" y="475820"/>
                </a:lnTo>
                <a:lnTo>
                  <a:pt x="339442" y="460535"/>
                </a:lnTo>
                <a:lnTo>
                  <a:pt x="443201" y="379827"/>
                </a:lnTo>
                <a:lnTo>
                  <a:pt x="457587" y="363406"/>
                </a:lnTo>
                <a:lnTo>
                  <a:pt x="464726" y="343507"/>
                </a:lnTo>
                <a:lnTo>
                  <a:pt x="464252" y="322372"/>
                </a:lnTo>
                <a:lnTo>
                  <a:pt x="455799" y="302243"/>
                </a:lnTo>
                <a:lnTo>
                  <a:pt x="271027" y="25065"/>
                </a:lnTo>
                <a:lnTo>
                  <a:pt x="255374" y="9277"/>
                </a:lnTo>
                <a:lnTo>
                  <a:pt x="235632" y="746"/>
                </a:lnTo>
                <a:lnTo>
                  <a:pt x="214138" y="0"/>
                </a:lnTo>
                <a:close/>
              </a:path>
              <a:path w="1323339" h="1323339">
                <a:moveTo>
                  <a:pt x="979305" y="858085"/>
                </a:moveTo>
                <a:lnTo>
                  <a:pt x="959405" y="865224"/>
                </a:lnTo>
                <a:lnTo>
                  <a:pt x="942984" y="879610"/>
                </a:lnTo>
                <a:lnTo>
                  <a:pt x="862263" y="983369"/>
                </a:lnTo>
                <a:lnTo>
                  <a:pt x="846979" y="997182"/>
                </a:lnTo>
                <a:lnTo>
                  <a:pt x="828392" y="1004584"/>
                </a:lnTo>
                <a:lnTo>
                  <a:pt x="808396" y="1005186"/>
                </a:lnTo>
                <a:lnTo>
                  <a:pt x="1227844" y="1005186"/>
                </a:lnTo>
                <a:lnTo>
                  <a:pt x="1020568" y="867012"/>
                </a:lnTo>
                <a:lnTo>
                  <a:pt x="1000440" y="858559"/>
                </a:lnTo>
                <a:lnTo>
                  <a:pt x="979305" y="858085"/>
                </a:lnTo>
                <a:close/>
              </a:path>
            </a:pathLst>
          </a:custGeom>
          <a:solidFill>
            <a:srgbClr val="EF523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bject 3"/>
          <p:cNvSpPr txBox="1"/>
          <p:nvPr/>
        </p:nvSpPr>
        <p:spPr>
          <a:xfrm>
            <a:off x="10612518" y="2796970"/>
            <a:ext cx="533400" cy="756995"/>
          </a:xfrm>
          <a:prstGeom prst="rect">
            <a:avLst/>
          </a:prstGeom>
        </p:spPr>
        <p:txBody>
          <a:bodyPr vert="horz" wrap="square" lIns="0" tIns="18154" rIns="0" bIns="0" rtlCol="0">
            <a:spAutoFit/>
          </a:bodyPr>
          <a:lstStyle/>
          <a:p>
            <a:pPr marL="18153" marR="7261" lvl="0" indent="0" algn="just" defTabSz="1307043" rtl="0" eaLnBrk="1" fontAlgn="auto" latinLnBrk="0" hangingPunct="1">
              <a:lnSpc>
                <a:spcPct val="100000"/>
              </a:lnSpc>
              <a:spcBef>
                <a:spcPts val="14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-17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Х</a:t>
            </a:r>
            <a:endParaRPr kumimoji="0" lang="ru-RU" sz="4800" b="1" i="0" u="none" strike="noStrike" kern="1200" cap="none" spc="-175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Trebuchet MS"/>
            </a:endParaRPr>
          </a:p>
        </p:txBody>
      </p:sp>
      <p:sp>
        <p:nvSpPr>
          <p:cNvPr id="27" name="object 24"/>
          <p:cNvSpPr txBox="1"/>
          <p:nvPr/>
        </p:nvSpPr>
        <p:spPr>
          <a:xfrm>
            <a:off x="11314196" y="2548134"/>
            <a:ext cx="2514600" cy="1115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0" lvl="0" indent="0" algn="l" defTabSz="914400" rtl="0" eaLnBrk="1" fontAlgn="auto" latinLnBrk="0" hangingPunct="1">
              <a:lnSpc>
                <a:spcPct val="100000"/>
              </a:lnSpc>
              <a:spcBef>
                <a:spcPts val="1387"/>
              </a:spcBef>
              <a:spcAft>
                <a:spcPts val="0"/>
              </a:spcAft>
              <a:buClr>
                <a:srgbClr val="EF5237"/>
              </a:buClr>
              <a:buSzTx/>
              <a:buFontTx/>
              <a:buNone/>
              <a:tabLst>
                <a:tab pos="347980" algn="l"/>
                <a:tab pos="349250" algn="l"/>
              </a:tabLst>
              <a:defRPr/>
            </a:pPr>
            <a:r>
              <a:rPr kumimoji="0" lang="ru-RU" sz="3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1 МРОТ</a:t>
            </a:r>
            <a:endParaRPr kumimoji="0" lang="ru-RU" sz="3200" b="1" i="0" u="none" strike="noStrike" kern="1200" cap="none" spc="-150" normalizeH="0" noProof="0" dirty="0" smtClean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12065" marR="0" lvl="0" indent="0" algn="l" defTabSz="914400" rtl="0" eaLnBrk="1" fontAlgn="auto" latinLnBrk="0" hangingPunct="1">
              <a:lnSpc>
                <a:spcPct val="100000"/>
              </a:lnSpc>
              <a:spcBef>
                <a:spcPts val="1387"/>
              </a:spcBef>
              <a:spcAft>
                <a:spcPts val="0"/>
              </a:spcAft>
              <a:buClr>
                <a:srgbClr val="EF5237"/>
              </a:buClr>
              <a:buSzTx/>
              <a:buFontTx/>
              <a:buNone/>
              <a:tabLst>
                <a:tab pos="347980" algn="l"/>
                <a:tab pos="349250" algn="l"/>
              </a:tabLst>
              <a:defRPr/>
            </a:pPr>
            <a:r>
              <a:rPr lang="ru-RU" sz="2800" b="1" spc="-150" baseline="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(12130 ру</a:t>
            </a:r>
            <a:r>
              <a:rPr lang="ru-RU" sz="2800" b="1" spc="-15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блей</a:t>
            </a:r>
            <a:r>
              <a:rPr lang="ru-RU" sz="2800" b="1" spc="-150" baseline="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)</a:t>
            </a:r>
            <a:endParaRPr kumimoji="0" lang="ru-RU" sz="2800" b="0" i="0" u="none" strike="noStrike" kern="1200" cap="none" spc="-150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28" name="object 24"/>
          <p:cNvSpPr txBox="1"/>
          <p:nvPr/>
        </p:nvSpPr>
        <p:spPr>
          <a:xfrm>
            <a:off x="14129164" y="4276969"/>
            <a:ext cx="2514600" cy="1115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0" lvl="0" indent="0" algn="l" defTabSz="914400" rtl="0" eaLnBrk="1" fontAlgn="auto" latinLnBrk="0" hangingPunct="1">
              <a:lnSpc>
                <a:spcPct val="100000"/>
              </a:lnSpc>
              <a:spcBef>
                <a:spcPts val="1387"/>
              </a:spcBef>
              <a:spcAft>
                <a:spcPts val="0"/>
              </a:spcAft>
              <a:buClr>
                <a:srgbClr val="EF5237"/>
              </a:buClr>
              <a:buSzTx/>
              <a:buFontTx/>
              <a:buNone/>
              <a:tabLst>
                <a:tab pos="347980" algn="l"/>
                <a:tab pos="349250" algn="l"/>
              </a:tabLst>
              <a:defRPr/>
            </a:pPr>
            <a:r>
              <a:rPr kumimoji="0" lang="ru-RU" sz="3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1 МРОТ</a:t>
            </a:r>
            <a:endParaRPr kumimoji="0" lang="ru-RU" sz="3200" b="1" i="0" u="none" strike="noStrike" kern="1200" cap="none" spc="-150" normalizeH="0" noProof="0" dirty="0" smtClean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12065" marR="0" lvl="0" indent="0" algn="l" defTabSz="914400" rtl="0" eaLnBrk="1" fontAlgn="auto" latinLnBrk="0" hangingPunct="1">
              <a:lnSpc>
                <a:spcPct val="100000"/>
              </a:lnSpc>
              <a:spcBef>
                <a:spcPts val="1387"/>
              </a:spcBef>
              <a:spcAft>
                <a:spcPts val="0"/>
              </a:spcAft>
              <a:buClr>
                <a:srgbClr val="EF5237"/>
              </a:buClr>
              <a:buSzTx/>
              <a:buFontTx/>
              <a:buNone/>
              <a:tabLst>
                <a:tab pos="347980" algn="l"/>
                <a:tab pos="349250" algn="l"/>
              </a:tabLst>
              <a:defRPr/>
            </a:pPr>
            <a:r>
              <a:rPr lang="ru-RU" sz="2800" b="1" spc="-150" baseline="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(12130 ру</a:t>
            </a:r>
            <a:r>
              <a:rPr lang="ru-RU" sz="2800" b="1" spc="-15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блей</a:t>
            </a:r>
            <a:r>
              <a:rPr lang="ru-RU" sz="2800" b="1" spc="-150" baseline="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)</a:t>
            </a:r>
            <a:endParaRPr kumimoji="0" lang="ru-RU" sz="2800" b="0" i="0" u="none" strike="noStrike" kern="1200" cap="none" spc="-150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30" name="object 3"/>
          <p:cNvSpPr txBox="1"/>
          <p:nvPr/>
        </p:nvSpPr>
        <p:spPr>
          <a:xfrm>
            <a:off x="13554075" y="4456316"/>
            <a:ext cx="533400" cy="756995"/>
          </a:xfrm>
          <a:prstGeom prst="rect">
            <a:avLst/>
          </a:prstGeom>
        </p:spPr>
        <p:txBody>
          <a:bodyPr vert="horz" wrap="square" lIns="0" tIns="18154" rIns="0" bIns="0" rtlCol="0">
            <a:spAutoFit/>
          </a:bodyPr>
          <a:lstStyle/>
          <a:p>
            <a:pPr marL="18153" marR="7261" lvl="0" indent="0" algn="just" defTabSz="1307043" rtl="0" eaLnBrk="1" fontAlgn="auto" latinLnBrk="0" hangingPunct="1">
              <a:lnSpc>
                <a:spcPct val="100000"/>
              </a:lnSpc>
              <a:spcBef>
                <a:spcPts val="14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-17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Х</a:t>
            </a:r>
            <a:endParaRPr kumimoji="0" lang="ru-RU" sz="4800" b="1" i="0" u="none" strike="noStrike" kern="1200" cap="none" spc="-175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Trebuchet MS"/>
            </a:endParaRPr>
          </a:p>
        </p:txBody>
      </p:sp>
      <p:sp>
        <p:nvSpPr>
          <p:cNvPr id="31" name="object 24"/>
          <p:cNvSpPr txBox="1"/>
          <p:nvPr/>
        </p:nvSpPr>
        <p:spPr>
          <a:xfrm>
            <a:off x="8319982" y="4194743"/>
            <a:ext cx="5424353" cy="1115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0" lvl="0" indent="0" algn="l" defTabSz="914400" rtl="0" eaLnBrk="1" fontAlgn="auto" latinLnBrk="0" hangingPunct="1">
              <a:lnSpc>
                <a:spcPct val="100000"/>
              </a:lnSpc>
              <a:spcBef>
                <a:spcPts val="1387"/>
              </a:spcBef>
              <a:spcAft>
                <a:spcPts val="0"/>
              </a:spcAft>
              <a:buClr>
                <a:srgbClr val="EF5237"/>
              </a:buClr>
              <a:buSzTx/>
              <a:buFontTx/>
              <a:buNone/>
              <a:tabLst>
                <a:tab pos="347980" algn="l"/>
                <a:tab pos="349250" algn="l"/>
              </a:tabLst>
              <a:defRPr/>
            </a:pPr>
            <a:r>
              <a:rPr kumimoji="0" lang="ru-RU" sz="32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EF523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/>
              </a:rPr>
              <a:t>Количество работников + 1</a:t>
            </a:r>
            <a:endParaRPr kumimoji="0" lang="ru-RU" sz="3200" b="1" i="0" u="none" strike="noStrike" kern="1200" cap="none" spc="-150" normalizeH="0" noProof="0" dirty="0" smtClean="0">
              <a:ln>
                <a:noFill/>
              </a:ln>
              <a:solidFill>
                <a:srgbClr val="EF5237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/>
            </a:endParaRPr>
          </a:p>
          <a:p>
            <a:pPr marL="12065" marR="0" lvl="0" indent="0" algn="l" defTabSz="914400" rtl="0" eaLnBrk="1" fontAlgn="auto" latinLnBrk="0" hangingPunct="1">
              <a:lnSpc>
                <a:spcPct val="100000"/>
              </a:lnSpc>
              <a:spcBef>
                <a:spcPts val="1387"/>
              </a:spcBef>
              <a:spcAft>
                <a:spcPts val="0"/>
              </a:spcAft>
              <a:buClr>
                <a:srgbClr val="EF5237"/>
              </a:buClr>
              <a:buSzTx/>
              <a:buFontTx/>
              <a:buNone/>
              <a:tabLst>
                <a:tab pos="347980" algn="l"/>
                <a:tab pos="349250" algn="l"/>
              </a:tabLst>
              <a:defRPr/>
            </a:pPr>
            <a:r>
              <a:rPr lang="ru-RU" sz="2800" b="1" spc="-150" baseline="0" dirty="0" smtClean="0">
                <a:solidFill>
                  <a:srgbClr val="4C1913"/>
                </a:solidFill>
                <a:latin typeface="Trebuchet MS" panose="020B0603020202020204" pitchFamily="34" charset="0"/>
                <a:cs typeface="Arial"/>
              </a:rPr>
              <a:t>(в марте 2020 года)</a:t>
            </a:r>
            <a:endParaRPr kumimoji="0" lang="ru-RU" sz="2800" b="0" i="0" u="none" strike="noStrike" kern="1200" cap="none" spc="-150" normalizeH="0" baseline="0" noProof="0" dirty="0">
              <a:ln>
                <a:noFill/>
              </a:ln>
              <a:solidFill>
                <a:srgbClr val="4C1913"/>
              </a:solidFill>
              <a:effectLst/>
              <a:uLnTx/>
              <a:uFillTx/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32" name="object 22"/>
          <p:cNvSpPr txBox="1">
            <a:spLocks/>
          </p:cNvSpPr>
          <p:nvPr/>
        </p:nvSpPr>
        <p:spPr>
          <a:xfrm>
            <a:off x="1995353" y="2823209"/>
            <a:ext cx="5121200" cy="56553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9850" b="1" i="0">
                <a:solidFill>
                  <a:srgbClr val="4C1913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-300" normalizeH="0" baseline="0" noProof="0" dirty="0" smtClean="0">
                <a:ln>
                  <a:noFill/>
                </a:ln>
                <a:effectLst/>
                <a:uLnTx/>
                <a:uFillTx/>
                <a:latin typeface="Trebuchet MS"/>
                <a:ea typeface="+mj-ea"/>
              </a:rPr>
              <a:t>Для организаций</a:t>
            </a:r>
            <a:endParaRPr kumimoji="0" lang="ru-RU" sz="3600" b="0" i="0" u="none" strike="noStrike" kern="0" cap="none" spc="-300" normalizeH="0" baseline="0" noProof="0" dirty="0">
              <a:ln>
                <a:noFill/>
              </a:ln>
              <a:effectLst/>
              <a:uLnTx/>
              <a:uFillTx/>
              <a:latin typeface="Trebuchet MS"/>
              <a:ea typeface="+mj-ea"/>
            </a:endParaRPr>
          </a:p>
        </p:txBody>
      </p:sp>
      <p:sp>
        <p:nvSpPr>
          <p:cNvPr id="33" name="object 22"/>
          <p:cNvSpPr txBox="1">
            <a:spLocks/>
          </p:cNvSpPr>
          <p:nvPr/>
        </p:nvSpPr>
        <p:spPr>
          <a:xfrm>
            <a:off x="3142336" y="4273122"/>
            <a:ext cx="5121200" cy="111953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9850" b="1" i="0">
                <a:solidFill>
                  <a:srgbClr val="4C1913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0" u="none" strike="noStrike" kern="0" cap="none" spc="-300" normalizeH="0" baseline="0" noProof="0" dirty="0" smtClean="0">
                <a:ln>
                  <a:noFill/>
                </a:ln>
                <a:effectLst/>
                <a:uLnTx/>
                <a:uFillTx/>
                <a:latin typeface="Trebuchet MS"/>
                <a:ea typeface="+mj-ea"/>
              </a:rPr>
              <a:t>Для индивидуальных предпринимателей</a:t>
            </a:r>
            <a:endParaRPr kumimoji="0" lang="ru-RU" sz="3600" i="0" u="none" strike="noStrike" kern="0" cap="none" spc="-300" normalizeH="0" baseline="0" noProof="0" dirty="0">
              <a:ln>
                <a:noFill/>
              </a:ln>
              <a:effectLst/>
              <a:uLnTx/>
              <a:uFillTx/>
              <a:latin typeface="Trebuchet MS"/>
              <a:ea typeface="+mj-ea"/>
            </a:endParaRPr>
          </a:p>
        </p:txBody>
      </p:sp>
      <p:sp>
        <p:nvSpPr>
          <p:cNvPr id="34" name="object 3"/>
          <p:cNvSpPr txBox="1"/>
          <p:nvPr/>
        </p:nvSpPr>
        <p:spPr>
          <a:xfrm>
            <a:off x="2023427" y="6001957"/>
            <a:ext cx="3795847" cy="1495659"/>
          </a:xfrm>
          <a:prstGeom prst="rect">
            <a:avLst/>
          </a:prstGeom>
        </p:spPr>
        <p:txBody>
          <a:bodyPr vert="horz" wrap="square" lIns="0" tIns="18154" rIns="0" bIns="0" rtlCol="0">
            <a:spAutoFit/>
          </a:bodyPr>
          <a:lstStyle/>
          <a:p>
            <a:pPr marL="18153" marR="7261" lvl="0" indent="0" algn="just" defTabSz="1307043" rtl="0" eaLnBrk="1" fontAlgn="auto" latinLnBrk="0" hangingPunct="1">
              <a:lnSpc>
                <a:spcPct val="100000"/>
              </a:lnSpc>
              <a:spcBef>
                <a:spcPts val="14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-175" normalizeH="0" baseline="0" noProof="0" dirty="0" smtClean="0">
                <a:ln>
                  <a:noFill/>
                </a:ln>
                <a:solidFill>
                  <a:srgbClr val="4C1913"/>
                </a:solidFill>
                <a:effectLst/>
                <a:uLnTx/>
                <a:uFillTx/>
                <a:latin typeface="Trebuchet MS"/>
                <a:ea typeface="+mn-ea"/>
                <a:cs typeface="Trebuchet MS"/>
              </a:rPr>
              <a:t>ПОДАЧА ЗАЯВЛЕНИЯ</a:t>
            </a:r>
            <a:endParaRPr kumimoji="0" lang="ru-RU" sz="4800" b="1" i="0" u="none" strike="noStrike" kern="1200" cap="none" spc="-175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/>
              <a:ea typeface="+mn-ea"/>
              <a:cs typeface="Trebuchet MS"/>
            </a:endParaRPr>
          </a:p>
        </p:txBody>
      </p:sp>
      <p:pic>
        <p:nvPicPr>
          <p:cNvPr id="35" name="Picture 6" descr="ÐÐ°ÑÑÐ¸Ð½ÐºÐ¸ Ð¿Ð¾ Ð·Ð°Ð¿ÑÐ¾ÑÑ Ð²ÑÐµÐ¼Ñ Ð¸ÐºÐ¾Ð½ÐºÐ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374" y="6189800"/>
            <a:ext cx="1435273" cy="136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ÐÐ°ÑÑÐ¸Ð½ÐºÐ¸ Ð¿Ð¾ Ð·Ð°Ð¿ÑÐ¾ÑÑ Ð¼ÐµÑÑÐ¾Ð½Ð°ÑÐ¾Ð¶Ð´ÐµÐ½Ð¸Ðµ Ð¸ÐºÐ¾Ð½ÐºÐ°"/>
          <p:cNvPicPr>
            <a:picLocks noChangeAspect="1" noChangeArrowheads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353" y="7709765"/>
            <a:ext cx="1058901" cy="106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0" y="5841352"/>
            <a:ext cx="19262301" cy="28381"/>
          </a:xfrm>
          <a:prstGeom prst="line">
            <a:avLst/>
          </a:prstGeom>
          <a:ln w="57150">
            <a:solidFill>
              <a:srgbClr val="EF5237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трелка вправо 5"/>
          <p:cNvSpPr/>
          <p:nvPr/>
        </p:nvSpPr>
        <p:spPr>
          <a:xfrm>
            <a:off x="5479295" y="2904076"/>
            <a:ext cx="531896" cy="549135"/>
          </a:xfrm>
          <a:prstGeom prst="rightArrow">
            <a:avLst/>
          </a:prstGeom>
          <a:solidFill>
            <a:srgbClr val="EF5237"/>
          </a:solidFill>
          <a:ln>
            <a:solidFill>
              <a:srgbClr val="4C1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7595672" y="4508851"/>
            <a:ext cx="531896" cy="549135"/>
          </a:xfrm>
          <a:prstGeom prst="rightArrow">
            <a:avLst/>
          </a:prstGeom>
          <a:solidFill>
            <a:srgbClr val="EF5237"/>
          </a:solidFill>
          <a:ln>
            <a:solidFill>
              <a:srgbClr val="4C1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48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7A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3535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2324</TotalTime>
  <Words>433</Words>
  <Application>Microsoft Office PowerPoint</Application>
  <PresentationFormat>Произвольный</PresentationFormat>
  <Paragraphs>47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Calibri</vt:lpstr>
      <vt:lpstr>Roboto Medium</vt:lpstr>
      <vt:lpstr>Times New Roman</vt:lpstr>
      <vt:lpstr>Trebuchet MS</vt:lpstr>
      <vt:lpstr>Office Theme</vt:lpstr>
      <vt:lpstr>1_Office Theme</vt:lpstr>
      <vt:lpstr>2_Office Theme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Тверская_биз.indd</dc:title>
  <dc:creator>Поздеева Татьяна Григорьевна</dc:creator>
  <cp:lastModifiedBy>Поздеева Татьяна Григорьевна</cp:lastModifiedBy>
  <cp:revision>164</cp:revision>
  <dcterms:created xsi:type="dcterms:W3CDTF">2020-03-31T08:15:30Z</dcterms:created>
  <dcterms:modified xsi:type="dcterms:W3CDTF">2020-04-27T13:30:33Z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2020-03-29T00:00:00Z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2020-03-31T00:00:00Z</vt:filetime>
  </property>
</Properties>
</file>